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4" r:id="rId8"/>
    <p:sldId id="266" r:id="rId9"/>
    <p:sldId id="267" r:id="rId10"/>
    <p:sldId id="269" r:id="rId11"/>
    <p:sldId id="270" r:id="rId12"/>
    <p:sldId id="271" r:id="rId13"/>
    <p:sldId id="272" r:id="rId14"/>
    <p:sldId id="274" r:id="rId15"/>
    <p:sldId id="278" r:id="rId16"/>
    <p:sldId id="279" r:id="rId17"/>
    <p:sldId id="283" r:id="rId18"/>
    <p:sldId id="286" r:id="rId19"/>
    <p:sldId id="288" r:id="rId20"/>
    <p:sldId id="289" r:id="rId21"/>
    <p:sldId id="290" r:id="rId22"/>
    <p:sldId id="292" r:id="rId23"/>
    <p:sldId id="303" r:id="rId24"/>
    <p:sldId id="304" r:id="rId25"/>
    <p:sldId id="295" r:id="rId26"/>
    <p:sldId id="301" r:id="rId27"/>
    <p:sldId id="306" r:id="rId28"/>
    <p:sldId id="307" r:id="rId29"/>
  </p:sldIdLst>
  <p:sldSz cx="9144000" cy="6858000" type="screen4x3"/>
  <p:notesSz cx="6858000" cy="9144000"/>
  <p:photoAlbum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4934363"/>
            <a:ext cx="9144000" cy="1928803"/>
            <a:chOff x="0" y="4929198"/>
            <a:chExt cx="9144000" cy="1928803"/>
          </a:xfrm>
        </p:grpSpPr>
        <p:sp>
          <p:nvSpPr>
            <p:cNvPr id="20" name="자유형 19"/>
            <p:cNvSpPr>
              <a:spLocks/>
            </p:cNvSpPr>
            <p:nvPr userDrawn="1"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  <p:sp>
          <p:nvSpPr>
            <p:cNvPr id="8" name="자유형 7"/>
            <p:cNvSpPr>
              <a:spLocks/>
            </p:cNvSpPr>
            <p:nvPr userDrawn="1"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</p:grp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57290" y="364331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BC82-976D-43D2-88DF-BF599A6CEC4A}" type="datetimeFigureOut">
              <a:rPr lang="ko-KR" altLang="en-US" smtClean="0"/>
              <a:pPr/>
              <a:t>2020-03-31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D4B8-BA18-45E4-BE3C-9F560088023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71407" y="87922"/>
            <a:ext cx="1000131" cy="1036773"/>
            <a:chOff x="13317" y="34771"/>
            <a:chExt cx="1272534" cy="1310103"/>
          </a:xfrm>
        </p:grpSpPr>
        <p:sp>
          <p:nvSpPr>
            <p:cNvPr id="15" name="자유형 14"/>
            <p:cNvSpPr>
              <a:spLocks/>
            </p:cNvSpPr>
            <p:nvPr userDrawn="1"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6" name="자유형 15"/>
            <p:cNvSpPr>
              <a:spLocks/>
            </p:cNvSpPr>
            <p:nvPr userDrawn="1"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7" name="자유형 16"/>
            <p:cNvSpPr>
              <a:spLocks/>
            </p:cNvSpPr>
            <p:nvPr userDrawn="1"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8" name="자유형 17"/>
            <p:cNvSpPr>
              <a:spLocks/>
            </p:cNvSpPr>
            <p:nvPr userDrawn="1"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9" name="자유형 18"/>
            <p:cNvSpPr>
              <a:spLocks/>
            </p:cNvSpPr>
            <p:nvPr userDrawn="1"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</p:grpSp>
      <p:sp>
        <p:nvSpPr>
          <p:cNvPr id="21" name="제목 20"/>
          <p:cNvSpPr>
            <a:spLocks noGrp="1"/>
          </p:cNvSpPr>
          <p:nvPr>
            <p:ph type="ctrTitle"/>
          </p:nvPr>
        </p:nvSpPr>
        <p:spPr>
          <a:xfrm>
            <a:off x="457200" y="2285992"/>
            <a:ext cx="8229600" cy="1143000"/>
          </a:xfrm>
        </p:spPr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BC82-976D-43D2-88DF-BF599A6CEC4A}" type="datetimeFigureOut">
              <a:rPr lang="ko-KR" altLang="en-US" smtClean="0"/>
              <a:pPr/>
              <a:t>2020-03-31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D4B8-BA18-45E4-BE3C-9F560088023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62263" y="51347"/>
            <a:ext cx="1000131" cy="1036773"/>
            <a:chOff x="13317" y="34771"/>
            <a:chExt cx="1272534" cy="1310103"/>
          </a:xfrm>
        </p:grpSpPr>
        <p:sp>
          <p:nvSpPr>
            <p:cNvPr id="12" name="자유형 11"/>
            <p:cNvSpPr>
              <a:spLocks/>
            </p:cNvSpPr>
            <p:nvPr userDrawn="1"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3" name="자유형 12"/>
            <p:cNvSpPr>
              <a:spLocks/>
            </p:cNvSpPr>
            <p:nvPr userDrawn="1"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4" name="자유형 13"/>
            <p:cNvSpPr>
              <a:spLocks/>
            </p:cNvSpPr>
            <p:nvPr userDrawn="1"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5" name="자유형 14"/>
            <p:cNvSpPr>
              <a:spLocks/>
            </p:cNvSpPr>
            <p:nvPr userDrawn="1"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6" name="자유형 15"/>
            <p:cNvSpPr>
              <a:spLocks/>
            </p:cNvSpPr>
            <p:nvPr userDrawn="1"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0" y="4929197"/>
            <a:ext cx="9144000" cy="1928803"/>
            <a:chOff x="0" y="4929198"/>
            <a:chExt cx="9144000" cy="1928803"/>
          </a:xfrm>
        </p:grpSpPr>
        <p:sp>
          <p:nvSpPr>
            <p:cNvPr id="8" name="자유형 7"/>
            <p:cNvSpPr>
              <a:spLocks/>
            </p:cNvSpPr>
            <p:nvPr userDrawn="1"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  <p:sp>
          <p:nvSpPr>
            <p:cNvPr id="9" name="자유형 8"/>
            <p:cNvSpPr>
              <a:spLocks/>
            </p:cNvSpPr>
            <p:nvPr userDrawn="1"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</p:grp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BC82-976D-43D2-88DF-BF599A6CEC4A}" type="datetimeFigureOut">
              <a:rPr lang="ko-KR" altLang="en-US" smtClean="0"/>
              <a:pPr/>
              <a:t>2020-03-31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D4B8-BA18-45E4-BE3C-9F560088023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929454" y="428606"/>
            <a:ext cx="1757346" cy="5357851"/>
          </a:xfrm>
        </p:spPr>
        <p:txBody>
          <a:bodyPr vert="eaVert"/>
          <a:lstStyle>
            <a:lvl1pPr algn="l">
              <a:defRPr>
                <a:gradFill flip="none" rotWithShape="1">
                  <a:gsLst>
                    <a:gs pos="0">
                      <a:schemeClr val="tx2"/>
                    </a:gs>
                    <a:gs pos="26000">
                      <a:schemeClr val="tx2"/>
                    </a:gs>
                    <a:gs pos="41000">
                      <a:schemeClr val="tx2">
                        <a:shade val="90000"/>
                      </a:schemeClr>
                    </a:gs>
                    <a:gs pos="67000">
                      <a:schemeClr val="tx2">
                        <a:shade val="50000"/>
                      </a:schemeClr>
                    </a:gs>
                    <a:gs pos="95000">
                      <a:schemeClr val="tx2"/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28596" y="428606"/>
            <a:ext cx="6357982" cy="5368939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0" y="4934363"/>
            <a:ext cx="9144000" cy="1928803"/>
            <a:chOff x="0" y="4929198"/>
            <a:chExt cx="9144000" cy="1928803"/>
          </a:xfrm>
        </p:grpSpPr>
        <p:sp>
          <p:nvSpPr>
            <p:cNvPr id="25" name="자유형 24"/>
            <p:cNvSpPr>
              <a:spLocks/>
            </p:cNvSpPr>
            <p:nvPr userDrawn="1"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  <p:sp>
          <p:nvSpPr>
            <p:cNvPr id="26" name="자유형 25"/>
            <p:cNvSpPr>
              <a:spLocks/>
            </p:cNvSpPr>
            <p:nvPr userDrawn="1"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</p:grp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28596" y="1600202"/>
            <a:ext cx="8258204" cy="4525963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BC82-976D-43D2-88DF-BF599A6CEC4A}" type="datetimeFigureOut">
              <a:rPr lang="ko-KR" altLang="en-US" smtClean="0"/>
              <a:pPr/>
              <a:t>2020-03-31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D4B8-BA18-45E4-BE3C-9F560088023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42976" y="357166"/>
            <a:ext cx="7472386" cy="1000132"/>
          </a:xfrm>
        </p:spPr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grpSp>
        <p:nvGrpSpPr>
          <p:cNvPr id="8" name="그룹 7"/>
          <p:cNvGrpSpPr/>
          <p:nvPr/>
        </p:nvGrpSpPr>
        <p:grpSpPr>
          <a:xfrm>
            <a:off x="71407" y="106210"/>
            <a:ext cx="1000131" cy="1036773"/>
            <a:chOff x="13317" y="34771"/>
            <a:chExt cx="1272534" cy="1310103"/>
          </a:xfrm>
        </p:grpSpPr>
        <p:sp>
          <p:nvSpPr>
            <p:cNvPr id="16" name="자유형 15"/>
            <p:cNvSpPr>
              <a:spLocks/>
            </p:cNvSpPr>
            <p:nvPr userDrawn="1"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7" name="자유형 16"/>
            <p:cNvSpPr>
              <a:spLocks/>
            </p:cNvSpPr>
            <p:nvPr userDrawn="1"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8" name="자유형 17"/>
            <p:cNvSpPr>
              <a:spLocks/>
            </p:cNvSpPr>
            <p:nvPr userDrawn="1"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9" name="자유형 18"/>
            <p:cNvSpPr>
              <a:spLocks/>
            </p:cNvSpPr>
            <p:nvPr userDrawn="1"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20" name="자유형 19"/>
            <p:cNvSpPr>
              <a:spLocks/>
            </p:cNvSpPr>
            <p:nvPr userDrawn="1"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0" y="4929197"/>
            <a:ext cx="9144000" cy="1928803"/>
            <a:chOff x="0" y="4929198"/>
            <a:chExt cx="9144000" cy="1928803"/>
          </a:xfrm>
        </p:grpSpPr>
        <p:sp>
          <p:nvSpPr>
            <p:cNvPr id="21" name="자유형 20"/>
            <p:cNvSpPr>
              <a:spLocks/>
            </p:cNvSpPr>
            <p:nvPr userDrawn="1"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  <p:sp>
          <p:nvSpPr>
            <p:cNvPr id="22" name="자유형 21"/>
            <p:cNvSpPr>
              <a:spLocks/>
            </p:cNvSpPr>
            <p:nvPr userDrawn="1"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4414" y="1857364"/>
            <a:ext cx="690717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BC82-976D-43D2-88DF-BF599A6CEC4A}" type="datetimeFigureOut">
              <a:rPr lang="ko-KR" altLang="en-US" smtClean="0"/>
              <a:pPr/>
              <a:t>2020-03-31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D4B8-BA18-45E4-BE3C-9F560088023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4414" y="3286124"/>
            <a:ext cx="6915144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grpSp>
        <p:nvGrpSpPr>
          <p:cNvPr id="8" name="그룹 7"/>
          <p:cNvGrpSpPr/>
          <p:nvPr/>
        </p:nvGrpSpPr>
        <p:grpSpPr>
          <a:xfrm>
            <a:off x="142845" y="1857364"/>
            <a:ext cx="1000131" cy="1036773"/>
            <a:chOff x="13317" y="34771"/>
            <a:chExt cx="1272534" cy="1310103"/>
          </a:xfrm>
        </p:grpSpPr>
        <p:sp>
          <p:nvSpPr>
            <p:cNvPr id="26" name="자유형 25"/>
            <p:cNvSpPr>
              <a:spLocks/>
            </p:cNvSpPr>
            <p:nvPr userDrawn="1"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27" name="자유형 26"/>
            <p:cNvSpPr>
              <a:spLocks/>
            </p:cNvSpPr>
            <p:nvPr userDrawn="1"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28" name="자유형 27"/>
            <p:cNvSpPr>
              <a:spLocks/>
            </p:cNvSpPr>
            <p:nvPr userDrawn="1"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29" name="자유형 28"/>
            <p:cNvSpPr>
              <a:spLocks/>
            </p:cNvSpPr>
            <p:nvPr userDrawn="1"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30" name="자유형 29"/>
            <p:cNvSpPr>
              <a:spLocks/>
            </p:cNvSpPr>
            <p:nvPr userDrawn="1"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71407" y="87922"/>
            <a:ext cx="1000131" cy="1036773"/>
            <a:chOff x="13317" y="34771"/>
            <a:chExt cx="1272534" cy="1310103"/>
          </a:xfrm>
        </p:grpSpPr>
        <p:sp>
          <p:nvSpPr>
            <p:cNvPr id="14" name="자유형 13"/>
            <p:cNvSpPr>
              <a:spLocks/>
            </p:cNvSpPr>
            <p:nvPr userDrawn="1"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5" name="자유형 14"/>
            <p:cNvSpPr>
              <a:spLocks/>
            </p:cNvSpPr>
            <p:nvPr userDrawn="1"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6" name="자유형 15"/>
            <p:cNvSpPr>
              <a:spLocks/>
            </p:cNvSpPr>
            <p:nvPr userDrawn="1"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7" name="자유형 16"/>
            <p:cNvSpPr>
              <a:spLocks/>
            </p:cNvSpPr>
            <p:nvPr userDrawn="1"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8" name="자유형 17"/>
            <p:cNvSpPr>
              <a:spLocks/>
            </p:cNvSpPr>
            <p:nvPr userDrawn="1"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0" y="4934363"/>
            <a:ext cx="9144000" cy="1928803"/>
            <a:chOff x="0" y="4929198"/>
            <a:chExt cx="9144000" cy="1928803"/>
          </a:xfrm>
        </p:grpSpPr>
        <p:sp>
          <p:nvSpPr>
            <p:cNvPr id="11" name="자유형 10"/>
            <p:cNvSpPr>
              <a:spLocks/>
            </p:cNvSpPr>
            <p:nvPr userDrawn="1"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  <p:sp>
          <p:nvSpPr>
            <p:cNvPr id="12" name="자유형 11"/>
            <p:cNvSpPr>
              <a:spLocks/>
            </p:cNvSpPr>
            <p:nvPr userDrawn="1"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BC82-976D-43D2-88DF-BF599A6CEC4A}" type="datetimeFigureOut">
              <a:rPr lang="ko-KR" altLang="en-US" smtClean="0"/>
              <a:pPr/>
              <a:t>2020-03-31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D4B8-BA18-45E4-BE3C-9F560088023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solidFill>
            <a:schemeClr val="accent1"/>
          </a:solidFill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solidFill>
            <a:schemeClr val="accent4"/>
          </a:solidFill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BC82-976D-43D2-88DF-BF599A6CEC4A}" type="datetimeFigureOut">
              <a:rPr lang="ko-KR" altLang="en-US" smtClean="0"/>
              <a:pPr/>
              <a:t>2020-03-31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D4B8-BA18-45E4-BE3C-9F560088023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grpSp>
        <p:nvGrpSpPr>
          <p:cNvPr id="10" name="그룹 9"/>
          <p:cNvGrpSpPr/>
          <p:nvPr/>
        </p:nvGrpSpPr>
        <p:grpSpPr>
          <a:xfrm>
            <a:off x="71407" y="71414"/>
            <a:ext cx="1000131" cy="1036774"/>
            <a:chOff x="13317" y="34771"/>
            <a:chExt cx="1272535" cy="1310104"/>
          </a:xfrm>
        </p:grpSpPr>
        <p:sp>
          <p:nvSpPr>
            <p:cNvPr id="20" name="자유형 19"/>
            <p:cNvSpPr>
              <a:spLocks/>
            </p:cNvSpPr>
            <p:nvPr userDrawn="1"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21" name="자유형 20"/>
            <p:cNvSpPr>
              <a:spLocks/>
            </p:cNvSpPr>
            <p:nvPr userDrawn="1"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22" name="자유형 21"/>
            <p:cNvSpPr>
              <a:spLocks/>
            </p:cNvSpPr>
            <p:nvPr userDrawn="1"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23" name="자유형 22"/>
            <p:cNvSpPr>
              <a:spLocks/>
            </p:cNvSpPr>
            <p:nvPr userDrawn="1"/>
          </p:nvSpPr>
          <p:spPr bwMode="gray">
            <a:xfrm>
              <a:off x="969940" y="1030550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24" name="자유형 23"/>
            <p:cNvSpPr>
              <a:spLocks/>
            </p:cNvSpPr>
            <p:nvPr userDrawn="1"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0" y="4929197"/>
            <a:ext cx="9144000" cy="1928803"/>
            <a:chOff x="0" y="4929198"/>
            <a:chExt cx="9144000" cy="1928803"/>
          </a:xfrm>
        </p:grpSpPr>
        <p:sp>
          <p:nvSpPr>
            <p:cNvPr id="16" name="자유형 15"/>
            <p:cNvSpPr>
              <a:spLocks/>
            </p:cNvSpPr>
            <p:nvPr userDrawn="1"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  <p:sp>
          <p:nvSpPr>
            <p:cNvPr id="17" name="자유형 16"/>
            <p:cNvSpPr>
              <a:spLocks/>
            </p:cNvSpPr>
            <p:nvPr userDrawn="1"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noFill/>
                  <a:prstDash val="solid"/>
                </a:ln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BC82-976D-43D2-88DF-BF599A6CEC4A}" type="datetimeFigureOut">
              <a:rPr lang="ko-KR" altLang="en-US" smtClean="0"/>
              <a:pPr/>
              <a:t>2020-03-31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D4B8-BA18-45E4-BE3C-9F560088023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71407" y="106211"/>
            <a:ext cx="1000131" cy="1036773"/>
            <a:chOff x="13317" y="34771"/>
            <a:chExt cx="1272534" cy="1310103"/>
          </a:xfrm>
        </p:grpSpPr>
        <p:sp>
          <p:nvSpPr>
            <p:cNvPr id="19" name="자유형 18"/>
            <p:cNvSpPr>
              <a:spLocks/>
            </p:cNvSpPr>
            <p:nvPr userDrawn="1"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20" name="자유형 19"/>
            <p:cNvSpPr>
              <a:spLocks/>
            </p:cNvSpPr>
            <p:nvPr userDrawn="1"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21" name="자유형 20"/>
            <p:cNvSpPr>
              <a:spLocks/>
            </p:cNvSpPr>
            <p:nvPr userDrawn="1"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22" name="자유형 21"/>
            <p:cNvSpPr>
              <a:spLocks/>
            </p:cNvSpPr>
            <p:nvPr userDrawn="1"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23" name="자유형 22"/>
            <p:cNvSpPr>
              <a:spLocks/>
            </p:cNvSpPr>
            <p:nvPr userDrawn="1"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0" y="4929197"/>
            <a:ext cx="9144000" cy="1928803"/>
            <a:chOff x="0" y="4929198"/>
            <a:chExt cx="9144000" cy="1928803"/>
          </a:xfrm>
        </p:grpSpPr>
        <p:sp>
          <p:nvSpPr>
            <p:cNvPr id="12" name="자유형 11"/>
            <p:cNvSpPr>
              <a:spLocks/>
            </p:cNvSpPr>
            <p:nvPr userDrawn="1"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  <p:sp>
          <p:nvSpPr>
            <p:cNvPr id="13" name="자유형 12"/>
            <p:cNvSpPr>
              <a:spLocks/>
            </p:cNvSpPr>
            <p:nvPr userDrawn="1"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</p:grp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BC82-976D-43D2-88DF-BF599A6CEC4A}" type="datetimeFigureOut">
              <a:rPr lang="ko-KR" altLang="en-US" smtClean="0"/>
              <a:pPr/>
              <a:t>2020-03-31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D4B8-BA18-45E4-BE3C-9F560088023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71407" y="87922"/>
            <a:ext cx="1000131" cy="1036773"/>
            <a:chOff x="13317" y="34771"/>
            <a:chExt cx="1272534" cy="1310103"/>
          </a:xfrm>
        </p:grpSpPr>
        <p:sp>
          <p:nvSpPr>
            <p:cNvPr id="15" name="자유형 14"/>
            <p:cNvSpPr>
              <a:spLocks/>
            </p:cNvSpPr>
            <p:nvPr userDrawn="1"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6" name="자유형 15"/>
            <p:cNvSpPr>
              <a:spLocks/>
            </p:cNvSpPr>
            <p:nvPr userDrawn="1"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7" name="자유형 16"/>
            <p:cNvSpPr>
              <a:spLocks/>
            </p:cNvSpPr>
            <p:nvPr userDrawn="1"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8" name="자유형 17"/>
            <p:cNvSpPr>
              <a:spLocks/>
            </p:cNvSpPr>
            <p:nvPr userDrawn="1"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9" name="자유형 18"/>
            <p:cNvSpPr>
              <a:spLocks/>
            </p:cNvSpPr>
            <p:nvPr userDrawn="1"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06400" y="384598"/>
            <a:ext cx="7500990" cy="48177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anchor="b"/>
          <a:lstStyle>
            <a:lvl1pPr algn="l">
              <a:defRPr sz="2400" b="1">
                <a:ln>
                  <a:noFill/>
                  <a:prstDash val="solid"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7662" y="1089026"/>
            <a:ext cx="4686304" cy="50546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171580" y="1089026"/>
            <a:ext cx="2686038" cy="505461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BC82-976D-43D2-88DF-BF599A6CEC4A}" type="datetimeFigureOut">
              <a:rPr lang="ko-KR" altLang="en-US" smtClean="0"/>
              <a:pPr/>
              <a:t>2020-03-31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D4B8-BA18-45E4-BE3C-9F560088023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자유형 10"/>
          <p:cNvSpPr>
            <a:spLocks/>
          </p:cNvSpPr>
          <p:nvPr/>
        </p:nvSpPr>
        <p:spPr bwMode="gray">
          <a:xfrm>
            <a:off x="340905" y="106210"/>
            <a:ext cx="248288" cy="248747"/>
          </a:xfrm>
          <a:custGeom>
            <a:avLst/>
            <a:gdLst/>
            <a:ahLst/>
            <a:cxnLst>
              <a:cxn ang="0">
                <a:pos x="94" y="723"/>
              </a:cxn>
              <a:cxn ang="0">
                <a:pos x="655" y="725"/>
              </a:cxn>
              <a:cxn ang="0">
                <a:pos x="727" y="657"/>
              </a:cxn>
              <a:cxn ang="0">
                <a:pos x="725" y="77"/>
              </a:cxn>
              <a:cxn ang="0">
                <a:pos x="659" y="5"/>
              </a:cxn>
              <a:cxn ang="0">
                <a:pos x="97" y="5"/>
              </a:cxn>
              <a:cxn ang="0">
                <a:pos x="14" y="76"/>
              </a:cxn>
              <a:cxn ang="0">
                <a:pos x="13" y="654"/>
              </a:cxn>
              <a:cxn ang="0">
                <a:pos x="94" y="723"/>
              </a:cxn>
            </a:cxnLst>
            <a:rect l="0" t="0" r="0" b="0"/>
            <a:pathLst>
              <a:path w="727" h="725">
                <a:moveTo>
                  <a:pt x="94" y="723"/>
                </a:moveTo>
                <a:cubicBezTo>
                  <a:pt x="94" y="723"/>
                  <a:pt x="375" y="725"/>
                  <a:pt x="655" y="725"/>
                </a:cubicBezTo>
                <a:cubicBezTo>
                  <a:pt x="716" y="716"/>
                  <a:pt x="727" y="657"/>
                  <a:pt x="727" y="657"/>
                </a:cubicBezTo>
                <a:cubicBezTo>
                  <a:pt x="727" y="657"/>
                  <a:pt x="726" y="367"/>
                  <a:pt x="725" y="77"/>
                </a:cubicBezTo>
                <a:cubicBezTo>
                  <a:pt x="722" y="9"/>
                  <a:pt x="659" y="5"/>
                  <a:pt x="659" y="5"/>
                </a:cubicBezTo>
                <a:cubicBezTo>
                  <a:pt x="659" y="5"/>
                  <a:pt x="378" y="5"/>
                  <a:pt x="97" y="5"/>
                </a:cubicBezTo>
                <a:cubicBezTo>
                  <a:pt x="14" y="0"/>
                  <a:pt x="14" y="76"/>
                  <a:pt x="14" y="76"/>
                </a:cubicBezTo>
                <a:cubicBezTo>
                  <a:pt x="14" y="76"/>
                  <a:pt x="0" y="546"/>
                  <a:pt x="13" y="654"/>
                </a:cubicBezTo>
                <a:cubicBezTo>
                  <a:pt x="13" y="654"/>
                  <a:pt x="19" y="723"/>
                  <a:pt x="94" y="723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ko-KR" altLang="en-US"/>
          </a:p>
        </p:txBody>
      </p:sp>
      <p:sp>
        <p:nvSpPr>
          <p:cNvPr id="12" name="자유형 11"/>
          <p:cNvSpPr>
            <a:spLocks/>
          </p:cNvSpPr>
          <p:nvPr/>
        </p:nvSpPr>
        <p:spPr bwMode="gray">
          <a:xfrm>
            <a:off x="71407" y="653955"/>
            <a:ext cx="247040" cy="248747"/>
          </a:xfrm>
          <a:custGeom>
            <a:avLst/>
            <a:gdLst/>
            <a:ahLst/>
            <a:cxnLst>
              <a:cxn ang="0">
                <a:pos x="94" y="723"/>
              </a:cxn>
              <a:cxn ang="0">
                <a:pos x="655" y="725"/>
              </a:cxn>
              <a:cxn ang="0">
                <a:pos x="727" y="657"/>
              </a:cxn>
              <a:cxn ang="0">
                <a:pos x="725" y="77"/>
              </a:cxn>
              <a:cxn ang="0">
                <a:pos x="659" y="5"/>
              </a:cxn>
              <a:cxn ang="0">
                <a:pos x="97" y="5"/>
              </a:cxn>
              <a:cxn ang="0">
                <a:pos x="14" y="76"/>
              </a:cxn>
              <a:cxn ang="0">
                <a:pos x="13" y="654"/>
              </a:cxn>
              <a:cxn ang="0">
                <a:pos x="94" y="723"/>
              </a:cxn>
            </a:cxnLst>
            <a:rect l="0" t="0" r="0" b="0"/>
            <a:pathLst>
              <a:path w="727" h="725">
                <a:moveTo>
                  <a:pt x="94" y="723"/>
                </a:moveTo>
                <a:cubicBezTo>
                  <a:pt x="94" y="723"/>
                  <a:pt x="375" y="725"/>
                  <a:pt x="655" y="725"/>
                </a:cubicBezTo>
                <a:cubicBezTo>
                  <a:pt x="716" y="716"/>
                  <a:pt x="727" y="657"/>
                  <a:pt x="727" y="657"/>
                </a:cubicBezTo>
                <a:cubicBezTo>
                  <a:pt x="727" y="657"/>
                  <a:pt x="726" y="367"/>
                  <a:pt x="725" y="77"/>
                </a:cubicBezTo>
                <a:cubicBezTo>
                  <a:pt x="722" y="9"/>
                  <a:pt x="659" y="5"/>
                  <a:pt x="659" y="5"/>
                </a:cubicBezTo>
                <a:cubicBezTo>
                  <a:pt x="659" y="5"/>
                  <a:pt x="378" y="5"/>
                  <a:pt x="97" y="5"/>
                </a:cubicBezTo>
                <a:cubicBezTo>
                  <a:pt x="14" y="0"/>
                  <a:pt x="14" y="76"/>
                  <a:pt x="14" y="76"/>
                </a:cubicBezTo>
                <a:cubicBezTo>
                  <a:pt x="14" y="76"/>
                  <a:pt x="0" y="546"/>
                  <a:pt x="13" y="654"/>
                </a:cubicBezTo>
                <a:cubicBezTo>
                  <a:pt x="13" y="654"/>
                  <a:pt x="19" y="723"/>
                  <a:pt x="94" y="723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ko-KR" altLang="en-US"/>
          </a:p>
        </p:txBody>
      </p:sp>
      <p:sp>
        <p:nvSpPr>
          <p:cNvPr id="13" name="자유형 12"/>
          <p:cNvSpPr>
            <a:spLocks/>
          </p:cNvSpPr>
          <p:nvPr/>
        </p:nvSpPr>
        <p:spPr bwMode="gray">
          <a:xfrm>
            <a:off x="73902" y="106210"/>
            <a:ext cx="248288" cy="248747"/>
          </a:xfrm>
          <a:custGeom>
            <a:avLst/>
            <a:gdLst/>
            <a:ahLst/>
            <a:cxnLst>
              <a:cxn ang="0">
                <a:pos x="94" y="723"/>
              </a:cxn>
              <a:cxn ang="0">
                <a:pos x="655" y="725"/>
              </a:cxn>
              <a:cxn ang="0">
                <a:pos x="727" y="657"/>
              </a:cxn>
              <a:cxn ang="0">
                <a:pos x="725" y="77"/>
              </a:cxn>
              <a:cxn ang="0">
                <a:pos x="659" y="5"/>
              </a:cxn>
              <a:cxn ang="0">
                <a:pos x="97" y="5"/>
              </a:cxn>
              <a:cxn ang="0">
                <a:pos x="14" y="76"/>
              </a:cxn>
              <a:cxn ang="0">
                <a:pos x="13" y="654"/>
              </a:cxn>
              <a:cxn ang="0">
                <a:pos x="94" y="723"/>
              </a:cxn>
            </a:cxnLst>
            <a:rect l="0" t="0" r="0" b="0"/>
            <a:pathLst>
              <a:path w="727" h="725">
                <a:moveTo>
                  <a:pt x="94" y="723"/>
                </a:moveTo>
                <a:cubicBezTo>
                  <a:pt x="94" y="723"/>
                  <a:pt x="375" y="725"/>
                  <a:pt x="655" y="725"/>
                </a:cubicBezTo>
                <a:cubicBezTo>
                  <a:pt x="716" y="716"/>
                  <a:pt x="727" y="657"/>
                  <a:pt x="727" y="657"/>
                </a:cubicBezTo>
                <a:cubicBezTo>
                  <a:pt x="727" y="657"/>
                  <a:pt x="726" y="367"/>
                  <a:pt x="725" y="77"/>
                </a:cubicBezTo>
                <a:cubicBezTo>
                  <a:pt x="722" y="9"/>
                  <a:pt x="659" y="5"/>
                  <a:pt x="659" y="5"/>
                </a:cubicBezTo>
                <a:cubicBezTo>
                  <a:pt x="659" y="5"/>
                  <a:pt x="378" y="5"/>
                  <a:pt x="97" y="5"/>
                </a:cubicBezTo>
                <a:cubicBezTo>
                  <a:pt x="14" y="0"/>
                  <a:pt x="14" y="76"/>
                  <a:pt x="14" y="76"/>
                </a:cubicBezTo>
                <a:cubicBezTo>
                  <a:pt x="14" y="76"/>
                  <a:pt x="0" y="546"/>
                  <a:pt x="13" y="654"/>
                </a:cubicBezTo>
                <a:cubicBezTo>
                  <a:pt x="13" y="654"/>
                  <a:pt x="19" y="723"/>
                  <a:pt x="94" y="723"/>
                </a:cubicBezTo>
                <a:close/>
              </a:path>
            </a:pathLst>
          </a:custGeom>
          <a:solidFill>
            <a:srgbClr val="3F949A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ko-KR" altLang="en-US"/>
          </a:p>
        </p:txBody>
      </p:sp>
      <p:sp>
        <p:nvSpPr>
          <p:cNvPr id="14" name="자유형 13"/>
          <p:cNvSpPr>
            <a:spLocks/>
          </p:cNvSpPr>
          <p:nvPr/>
        </p:nvSpPr>
        <p:spPr bwMode="gray">
          <a:xfrm>
            <a:off x="823251" y="894237"/>
            <a:ext cx="248287" cy="248747"/>
          </a:xfrm>
          <a:custGeom>
            <a:avLst/>
            <a:gdLst/>
            <a:ahLst/>
            <a:cxnLst>
              <a:cxn ang="0">
                <a:pos x="94" y="723"/>
              </a:cxn>
              <a:cxn ang="0">
                <a:pos x="655" y="725"/>
              </a:cxn>
              <a:cxn ang="0">
                <a:pos x="727" y="657"/>
              </a:cxn>
              <a:cxn ang="0">
                <a:pos x="725" y="77"/>
              </a:cxn>
              <a:cxn ang="0">
                <a:pos x="659" y="5"/>
              </a:cxn>
              <a:cxn ang="0">
                <a:pos x="97" y="5"/>
              </a:cxn>
              <a:cxn ang="0">
                <a:pos x="14" y="76"/>
              </a:cxn>
              <a:cxn ang="0">
                <a:pos x="13" y="654"/>
              </a:cxn>
              <a:cxn ang="0">
                <a:pos x="94" y="723"/>
              </a:cxn>
            </a:cxnLst>
            <a:rect l="0" t="0" r="0" b="0"/>
            <a:pathLst>
              <a:path w="727" h="725">
                <a:moveTo>
                  <a:pt x="94" y="723"/>
                </a:moveTo>
                <a:cubicBezTo>
                  <a:pt x="94" y="723"/>
                  <a:pt x="375" y="725"/>
                  <a:pt x="655" y="725"/>
                </a:cubicBezTo>
                <a:cubicBezTo>
                  <a:pt x="716" y="716"/>
                  <a:pt x="727" y="657"/>
                  <a:pt x="727" y="657"/>
                </a:cubicBezTo>
                <a:cubicBezTo>
                  <a:pt x="727" y="657"/>
                  <a:pt x="726" y="367"/>
                  <a:pt x="725" y="77"/>
                </a:cubicBezTo>
                <a:cubicBezTo>
                  <a:pt x="722" y="9"/>
                  <a:pt x="659" y="5"/>
                  <a:pt x="659" y="5"/>
                </a:cubicBezTo>
                <a:cubicBezTo>
                  <a:pt x="659" y="5"/>
                  <a:pt x="378" y="5"/>
                  <a:pt x="97" y="5"/>
                </a:cubicBezTo>
                <a:cubicBezTo>
                  <a:pt x="14" y="0"/>
                  <a:pt x="14" y="76"/>
                  <a:pt x="14" y="76"/>
                </a:cubicBezTo>
                <a:cubicBezTo>
                  <a:pt x="14" y="76"/>
                  <a:pt x="0" y="546"/>
                  <a:pt x="13" y="654"/>
                </a:cubicBezTo>
                <a:cubicBezTo>
                  <a:pt x="13" y="654"/>
                  <a:pt x="19" y="723"/>
                  <a:pt x="94" y="723"/>
                </a:cubicBezTo>
                <a:close/>
              </a:path>
            </a:pathLst>
          </a:custGeom>
          <a:solidFill>
            <a:srgbClr val="3F949A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ko-KR" altLang="en-US"/>
          </a:p>
        </p:txBody>
      </p:sp>
      <p:sp>
        <p:nvSpPr>
          <p:cNvPr id="15" name="자유형 14"/>
          <p:cNvSpPr>
            <a:spLocks/>
          </p:cNvSpPr>
          <p:nvPr/>
        </p:nvSpPr>
        <p:spPr bwMode="gray">
          <a:xfrm>
            <a:off x="344103" y="376692"/>
            <a:ext cx="479107" cy="517546"/>
          </a:xfrm>
          <a:custGeom>
            <a:avLst/>
            <a:gdLst/>
            <a:ahLst/>
            <a:cxnLst>
              <a:cxn ang="0">
                <a:pos x="94" y="723"/>
              </a:cxn>
              <a:cxn ang="0">
                <a:pos x="655" y="725"/>
              </a:cxn>
              <a:cxn ang="0">
                <a:pos x="727" y="657"/>
              </a:cxn>
              <a:cxn ang="0">
                <a:pos x="725" y="77"/>
              </a:cxn>
              <a:cxn ang="0">
                <a:pos x="659" y="5"/>
              </a:cxn>
              <a:cxn ang="0">
                <a:pos x="97" y="5"/>
              </a:cxn>
              <a:cxn ang="0">
                <a:pos x="14" y="76"/>
              </a:cxn>
              <a:cxn ang="0">
                <a:pos x="13" y="654"/>
              </a:cxn>
              <a:cxn ang="0">
                <a:pos x="94" y="723"/>
              </a:cxn>
            </a:cxnLst>
            <a:rect l="0" t="0" r="0" b="0"/>
            <a:pathLst>
              <a:path w="727" h="725">
                <a:moveTo>
                  <a:pt x="94" y="723"/>
                </a:moveTo>
                <a:cubicBezTo>
                  <a:pt x="94" y="723"/>
                  <a:pt x="375" y="725"/>
                  <a:pt x="655" y="725"/>
                </a:cubicBezTo>
                <a:cubicBezTo>
                  <a:pt x="716" y="716"/>
                  <a:pt x="727" y="657"/>
                  <a:pt x="727" y="657"/>
                </a:cubicBezTo>
                <a:cubicBezTo>
                  <a:pt x="727" y="657"/>
                  <a:pt x="726" y="367"/>
                  <a:pt x="725" y="77"/>
                </a:cubicBezTo>
                <a:cubicBezTo>
                  <a:pt x="722" y="9"/>
                  <a:pt x="659" y="5"/>
                  <a:pt x="659" y="5"/>
                </a:cubicBezTo>
                <a:cubicBezTo>
                  <a:pt x="659" y="5"/>
                  <a:pt x="378" y="5"/>
                  <a:pt x="97" y="5"/>
                </a:cubicBezTo>
                <a:cubicBezTo>
                  <a:pt x="14" y="0"/>
                  <a:pt x="14" y="76"/>
                  <a:pt x="14" y="76"/>
                </a:cubicBezTo>
                <a:cubicBezTo>
                  <a:pt x="14" y="76"/>
                  <a:pt x="0" y="546"/>
                  <a:pt x="13" y="654"/>
                </a:cubicBezTo>
                <a:cubicBezTo>
                  <a:pt x="13" y="654"/>
                  <a:pt x="19" y="723"/>
                  <a:pt x="94" y="723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29190" y="928670"/>
            <a:ext cx="3857652" cy="928694"/>
          </a:xfrm>
        </p:spPr>
        <p:txBody>
          <a:bodyPr anchor="b"/>
          <a:lstStyle>
            <a:lvl1pPr algn="l">
              <a:defRPr sz="2000" b="1">
                <a:ln>
                  <a:noFill/>
                  <a:prstDash val="solid"/>
                </a:ln>
                <a:solidFill>
                  <a:schemeClr val="tx2"/>
                </a:solidFill>
                <a:effectLst/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29190" y="1928802"/>
            <a:ext cx="3857652" cy="335758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BC82-976D-43D2-88DF-BF599A6CEC4A}" type="datetimeFigureOut">
              <a:rPr lang="ko-KR" altLang="en-US" smtClean="0"/>
              <a:pPr/>
              <a:t>2020-03-31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D4B8-BA18-45E4-BE3C-9F560088023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 rot="21422455">
            <a:off x="609122" y="1000108"/>
            <a:ext cx="4000528" cy="4857784"/>
          </a:xfrm>
          <a:prstGeom prst="rect">
            <a:avLst/>
          </a:prstGeom>
          <a:solidFill>
            <a:srgbClr val="F8F8F8"/>
          </a:solidFill>
          <a:ln w="3175" cap="sq" cmpd="sng" algn="ctr">
            <a:solidFill>
              <a:srgbClr val="C0C0C0"/>
            </a:solidFill>
            <a:prstDash val="solid"/>
          </a:ln>
          <a:effectLst>
            <a:outerShdw blurRad="57150" dist="381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3"/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9" name="그림 개체 틀 8"/>
          <p:cNvSpPr>
            <a:spLocks noGrp="1"/>
          </p:cNvSpPr>
          <p:nvPr>
            <p:ph type="pic" sz="quarter" idx="1"/>
          </p:nvPr>
        </p:nvSpPr>
        <p:spPr>
          <a:xfrm>
            <a:off x="642910" y="1000108"/>
            <a:ext cx="4004390" cy="4857784"/>
          </a:xfrm>
          <a:prstGeom prst="rect">
            <a:avLst/>
          </a:prstGeom>
          <a:solidFill>
            <a:schemeClr val="accent3"/>
          </a:solidFill>
          <a:ln w="3175" cap="sq" cmpd="sng" algn="ctr">
            <a:solidFill>
              <a:srgbClr val="F8F8F8"/>
            </a:solidFill>
            <a:prstDash val="solid"/>
            <a:miter lim="800000"/>
          </a:ln>
          <a:effectLst>
            <a:outerShdw blurRad="38100" dist="50800" dir="3000000" algn="tl" rotWithShape="0">
              <a:srgbClr val="000000">
                <a:alpha val="40000"/>
              </a:srgbClr>
            </a:outerShdw>
          </a:effectLst>
          <a:sp3d contourW="12700" prstMaterial="plastic">
            <a:contourClr>
              <a:srgbClr val="000000">
                <a:alpha val="35294"/>
              </a:srgbClr>
            </a:contourClr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kumimoji="0" lang="ko-KR" altLang="en-US" smtClean="0"/>
              <a:t>그림을 추가하려면 아이콘을 클릭하십시오</a:t>
            </a:r>
            <a:endParaRPr kumimoji="0" lang="en-US"/>
          </a:p>
        </p:txBody>
      </p:sp>
      <p:grpSp>
        <p:nvGrpSpPr>
          <p:cNvPr id="3" name="그룹 2"/>
          <p:cNvGrpSpPr/>
          <p:nvPr/>
        </p:nvGrpSpPr>
        <p:grpSpPr>
          <a:xfrm>
            <a:off x="8116469" y="45696"/>
            <a:ext cx="1000131" cy="1036773"/>
            <a:chOff x="13317" y="34771"/>
            <a:chExt cx="1272534" cy="1310103"/>
          </a:xfrm>
        </p:grpSpPr>
        <p:sp>
          <p:nvSpPr>
            <p:cNvPr id="13" name="자유형 12"/>
            <p:cNvSpPr>
              <a:spLocks/>
            </p:cNvSpPr>
            <p:nvPr userDrawn="1"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4" name="자유형 13"/>
            <p:cNvSpPr>
              <a:spLocks/>
            </p:cNvSpPr>
            <p:nvPr userDrawn="1"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5" name="자유형 14"/>
            <p:cNvSpPr>
              <a:spLocks/>
            </p:cNvSpPr>
            <p:nvPr userDrawn="1"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6" name="자유형 15"/>
            <p:cNvSpPr>
              <a:spLocks/>
            </p:cNvSpPr>
            <p:nvPr userDrawn="1"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7" name="자유형 16"/>
            <p:cNvSpPr>
              <a:spLocks/>
            </p:cNvSpPr>
            <p:nvPr userDrawn="1"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61000">
                <a:schemeClr val="bg1">
                  <a:alpha val="40000"/>
                </a:schemeClr>
              </a:gs>
            </a:gsLst>
            <a:lin ang="5400000" scaled="1"/>
            <a:tileRect/>
          </a:gradFill>
          <a:ln w="19050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AB12BC82-976D-43D2-88DF-BF599A6CEC4A}" type="datetimeFigureOut">
              <a:rPr lang="ko-KR" altLang="en-US" smtClean="0"/>
              <a:pPr/>
              <a:t>2020-03-31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26B0D4B8-BA18-45E4-BE3C-9F560088023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 fov="0">
                <a:rot lat="0" lon="0" rev="0"/>
              </a:camera>
              <a:lightRig rig="glow" dir="t">
                <a:rot lat="0" lon="0" rev="4500000"/>
              </a:lightRig>
            </a:scene3d>
            <a:sp3d prstMaterial="matte">
              <a:contourClr>
                <a:schemeClr val="accent1">
                  <a:alpha val="95000"/>
                </a:schemeClr>
              </a:contourClr>
            </a:sp3d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1" latinLnBrk="1" hangingPunct="1">
        <a:spcBef>
          <a:spcPct val="0"/>
        </a:spcBef>
        <a:buNone/>
        <a:defRPr kumimoji="0" sz="4400" b="1" kern="1200" spc="50" dirty="0" smtClean="0">
          <a:ln>
            <a:noFill/>
            <a:prstDash val="solid"/>
          </a:ln>
          <a:gradFill flip="none" rotWithShape="1">
            <a:gsLst>
              <a:gs pos="0">
                <a:schemeClr val="tx2"/>
              </a:gs>
              <a:gs pos="26000">
                <a:schemeClr val="tx2"/>
              </a:gs>
              <a:gs pos="41000">
                <a:schemeClr val="tx2">
                  <a:shade val="90000"/>
                </a:schemeClr>
              </a:gs>
              <a:gs pos="67000">
                <a:schemeClr val="tx2">
                  <a:shade val="50000"/>
                </a:schemeClr>
              </a:gs>
              <a:gs pos="95000">
                <a:schemeClr val="tx2"/>
              </a:gs>
            </a:gsLst>
            <a:lin ang="5400000" scaled="1"/>
            <a:tileRect/>
          </a:gradFill>
          <a:effectLst>
            <a:outerShdw blurRad="50800" dist="50800" dir="54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latinLnBrk="1" hangingPunct="1">
        <a:defRPr kumimoji="0">
          <a:solidFill>
            <a:schemeClr val="tx2"/>
          </a:solidFill>
        </a:defRPr>
      </a:lvl2pPr>
      <a:lvl3pPr eaLnBrk="1" latinLnBrk="1" hangingPunct="1">
        <a:defRPr kumimoji="0">
          <a:solidFill>
            <a:schemeClr val="tx2"/>
          </a:solidFill>
        </a:defRPr>
      </a:lvl3pPr>
      <a:lvl4pPr eaLnBrk="1" latinLnBrk="1" hangingPunct="1">
        <a:defRPr kumimoji="0">
          <a:solidFill>
            <a:schemeClr val="tx2"/>
          </a:solidFill>
        </a:defRPr>
      </a:lvl4pPr>
      <a:lvl5pPr eaLnBrk="1" latinLnBrk="1" hangingPunct="1">
        <a:defRPr kumimoji="0">
          <a:solidFill>
            <a:schemeClr val="tx2"/>
          </a:solidFill>
        </a:defRPr>
      </a:lvl5pPr>
      <a:lvl6pPr eaLnBrk="1" latinLnBrk="1" hangingPunct="1">
        <a:defRPr kumimoji="0">
          <a:solidFill>
            <a:schemeClr val="tx2"/>
          </a:solidFill>
        </a:defRPr>
      </a:lvl6pPr>
      <a:lvl7pPr eaLnBrk="1" latinLnBrk="1" hangingPunct="1">
        <a:defRPr kumimoji="0">
          <a:solidFill>
            <a:schemeClr val="tx2"/>
          </a:solidFill>
        </a:defRPr>
      </a:lvl7pPr>
      <a:lvl8pPr eaLnBrk="1" latinLnBrk="1" hangingPunct="1">
        <a:defRPr kumimoji="0">
          <a:solidFill>
            <a:schemeClr val="tx2"/>
          </a:solidFill>
        </a:defRPr>
      </a:lvl8pPr>
      <a:lvl9pPr eaLnBrk="1" latinLnBrk="1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1" hangingPunct="1">
        <a:spcBef>
          <a:spcPct val="20000"/>
        </a:spcBef>
        <a:buClr>
          <a:schemeClr val="accent2"/>
        </a:buClr>
        <a:buFont typeface="Wingdings 2"/>
        <a:buChar char="²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1" hangingPunct="1">
        <a:spcBef>
          <a:spcPct val="20000"/>
        </a:spcBef>
        <a:buClr>
          <a:schemeClr val="accent3"/>
        </a:buClr>
        <a:buSzPct val="85000"/>
        <a:buFont typeface="Wingdings"/>
        <a:buChar char="u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1" hangingPunct="1">
        <a:spcBef>
          <a:spcPct val="20000"/>
        </a:spcBef>
        <a:buClr>
          <a:schemeClr val="accent4"/>
        </a:buClr>
        <a:buSzPct val="80000"/>
        <a:buFont typeface="Wingdings"/>
        <a:buChar char="u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1" hangingPunct="1">
        <a:spcBef>
          <a:spcPct val="20000"/>
        </a:spcBef>
        <a:buClr>
          <a:schemeClr val="accent5"/>
        </a:buClr>
        <a:buSzPct val="75000"/>
        <a:buFont typeface="Wingdings"/>
        <a:buChar char="u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1" hangingPunct="1">
        <a:spcBef>
          <a:spcPct val="20000"/>
        </a:spcBef>
        <a:buClr>
          <a:schemeClr val="accent6"/>
        </a:buClr>
        <a:buSzPct val="70000"/>
        <a:buFont typeface="Wingdings"/>
        <a:buChar char="u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1" hangingPunct="1">
        <a:spcBef>
          <a:spcPct val="20000"/>
        </a:spcBef>
        <a:buClr>
          <a:schemeClr val="tx2"/>
        </a:buClr>
        <a:buSzPct val="60000"/>
        <a:buFont typeface="Wingdings"/>
        <a:buChar char="u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1" hangingPunct="1">
        <a:spcBef>
          <a:spcPct val="20000"/>
        </a:spcBef>
        <a:buClr>
          <a:schemeClr val="accent1"/>
        </a:buClr>
        <a:buSzPct val="60000"/>
        <a:buFont typeface="Wingdings"/>
        <a:buChar char="u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1" hangingPunct="1">
        <a:spcBef>
          <a:spcPct val="20000"/>
        </a:spcBef>
        <a:buClr>
          <a:schemeClr val="accent2"/>
        </a:buClr>
        <a:buSzPct val="55000"/>
        <a:buFont typeface="Wingdings"/>
        <a:buChar char="u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1" hangingPunct="1">
        <a:spcBef>
          <a:spcPct val="20000"/>
        </a:spcBef>
        <a:buClr>
          <a:schemeClr val="accent3"/>
        </a:buClr>
        <a:buSzPct val="50000"/>
        <a:buFont typeface="Wingdings"/>
        <a:buChar char="u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- </a:t>
            </a:r>
            <a:r>
              <a:rPr lang="ko-KR" altLang="en-US" dirty="0" err="1" smtClean="0"/>
              <a:t>원교재사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면 마스크 만들기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(</a:t>
            </a:r>
            <a:r>
              <a:rPr lang="ko-KR" altLang="en-US" dirty="0" smtClean="0"/>
              <a:t>필터 </a:t>
            </a:r>
            <a:r>
              <a:rPr lang="ko-KR" altLang="en-US" dirty="0" err="1" smtClean="0"/>
              <a:t>교체형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00328_1302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11560" y="1916832"/>
            <a:ext cx="6144683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dirty="0" smtClean="0"/>
              <a:t>9. </a:t>
            </a:r>
            <a:r>
              <a:rPr lang="ko-KR" altLang="en-US" dirty="0" smtClean="0"/>
              <a:t>겉감과 안감 바느질하기</a:t>
            </a:r>
            <a:r>
              <a:rPr lang="en-US" altLang="ko-KR" dirty="0" smtClean="0"/>
              <a:t> </a:t>
            </a:r>
            <a:endParaRPr lang="en-US" altLang="ko-KR" dirty="0" smtClean="0"/>
          </a:p>
          <a:p>
            <a:pPr marL="342900" indent="-342900"/>
            <a:r>
              <a:rPr lang="en-US" altLang="ko-KR" dirty="0" smtClean="0"/>
              <a:t>-  </a:t>
            </a:r>
            <a:r>
              <a:rPr lang="ko-KR" altLang="en-US" dirty="0" smtClean="0"/>
              <a:t>펼쳐진 겉감과 안감의 겉과 겉을 마주 보게 하여 겹칩니다</a:t>
            </a:r>
            <a:r>
              <a:rPr lang="en-US" altLang="ko-KR" dirty="0" smtClean="0"/>
              <a:t>.    </a:t>
            </a:r>
            <a:endParaRPr lang="en-US" altLang="ko-KR" dirty="0" smtClean="0"/>
          </a:p>
          <a:p>
            <a:pPr marL="342900" indent="-342900"/>
            <a:endParaRPr lang="en-US" altLang="ko-KR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644008" y="119675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* </a:t>
            </a:r>
            <a:r>
              <a:rPr lang="ko-KR" altLang="en-US" b="1" dirty="0" smtClean="0"/>
              <a:t>겉 </a:t>
            </a:r>
            <a:r>
              <a:rPr lang="en-US" altLang="ko-KR" b="1" dirty="0" smtClean="0"/>
              <a:t>: </a:t>
            </a:r>
            <a:r>
              <a:rPr lang="ko-KR" altLang="en-US" b="1" dirty="0" smtClean="0"/>
              <a:t>완성 시 밖으로 드러나는 부분</a:t>
            </a:r>
            <a:endParaRPr lang="ko-KR" alt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88024" y="263691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* </a:t>
            </a:r>
            <a:r>
              <a:rPr lang="ko-KR" altLang="en-US" b="1" dirty="0" smtClean="0"/>
              <a:t>천 방향 주의</a:t>
            </a:r>
            <a:r>
              <a:rPr lang="en-US" altLang="ko-KR" b="1" dirty="0" smtClean="0"/>
              <a:t>!</a:t>
            </a:r>
            <a:endParaRPr lang="ko-KR" alt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804248" y="3068960"/>
            <a:ext cx="2339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겉감의 겉 </a:t>
            </a:r>
            <a:r>
              <a:rPr lang="en-US" altLang="ko-KR" b="1" dirty="0" smtClean="0"/>
              <a:t>: </a:t>
            </a:r>
            <a:r>
              <a:rPr lang="ko-KR" altLang="en-US" b="1" dirty="0" smtClean="0"/>
              <a:t>캐릭터 색상이 진하고 바느질 부분이 보이지 않는 면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ko-KR" altLang="en-US" b="1" dirty="0" smtClean="0"/>
              <a:t>안감의 겉 </a:t>
            </a:r>
            <a:r>
              <a:rPr lang="en-US" altLang="ko-KR" b="1" dirty="0" smtClean="0"/>
              <a:t>: </a:t>
            </a:r>
            <a:r>
              <a:rPr lang="ko-KR" altLang="en-US" b="1" dirty="0" smtClean="0"/>
              <a:t>바느질 부분이 보이지 않는 면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00328_1303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43608" y="1628800"/>
            <a:ext cx="6696744" cy="50225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dirty="0" smtClean="0"/>
              <a:t>10</a:t>
            </a:r>
            <a:r>
              <a:rPr lang="en-US" altLang="ko-KR" dirty="0" smtClean="0"/>
              <a:t>. </a:t>
            </a:r>
            <a:r>
              <a:rPr lang="ko-KR" altLang="en-US" dirty="0" smtClean="0"/>
              <a:t>겉감과 안감 바느질하기</a:t>
            </a:r>
            <a:r>
              <a:rPr lang="en-US" altLang="ko-KR" dirty="0" smtClean="0"/>
              <a:t> </a:t>
            </a:r>
            <a:endParaRPr lang="en-US" altLang="ko-KR" dirty="0" smtClean="0"/>
          </a:p>
          <a:p>
            <a:pPr marL="342900" indent="-342900"/>
            <a:r>
              <a:rPr lang="en-US" altLang="ko-KR" dirty="0" smtClean="0"/>
              <a:t>-  </a:t>
            </a:r>
            <a:r>
              <a:rPr lang="ko-KR" altLang="en-US" dirty="0" smtClean="0"/>
              <a:t>겹쳐진 면의 박음질 선을 마주하게 겹쳐지도록 합니다</a:t>
            </a:r>
            <a:r>
              <a:rPr lang="en-US" altLang="ko-KR" dirty="0" smtClean="0"/>
              <a:t>.    </a:t>
            </a:r>
            <a:endParaRPr lang="en-US" altLang="ko-KR" dirty="0" smtClean="0"/>
          </a:p>
          <a:p>
            <a:pPr marL="342900" indent="-342900"/>
            <a:endParaRPr lang="en-US" altLang="ko-KR" dirty="0" smtClean="0"/>
          </a:p>
        </p:txBody>
      </p:sp>
      <p:sp>
        <p:nvSpPr>
          <p:cNvPr id="4" name="타원 3"/>
          <p:cNvSpPr/>
          <p:nvPr/>
        </p:nvSpPr>
        <p:spPr>
          <a:xfrm>
            <a:off x="4572000" y="3356992"/>
            <a:ext cx="2232248" cy="2016224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00328_1303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31640" y="1484784"/>
            <a:ext cx="6396203" cy="4797152"/>
          </a:xfrm>
          <a:prstGeom prst="rect">
            <a:avLst/>
          </a:prstGeom>
          <a:noFill/>
          <a:ln>
            <a:noFill/>
            <a:prstDash val="solid"/>
          </a:ln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dirty="0" smtClean="0"/>
              <a:t>11</a:t>
            </a:r>
            <a:r>
              <a:rPr lang="en-US" altLang="ko-KR" dirty="0" smtClean="0"/>
              <a:t>. </a:t>
            </a:r>
            <a:r>
              <a:rPr lang="ko-KR" altLang="en-US" dirty="0" smtClean="0"/>
              <a:t>겉감과 안감 바느질하기</a:t>
            </a:r>
            <a:r>
              <a:rPr lang="en-US" altLang="ko-KR" dirty="0" smtClean="0"/>
              <a:t> </a:t>
            </a:r>
            <a:endParaRPr lang="en-US" altLang="ko-KR" dirty="0" smtClean="0"/>
          </a:p>
          <a:p>
            <a:pPr marL="342900" indent="-342900"/>
            <a:r>
              <a:rPr lang="en-US" altLang="ko-KR" dirty="0" smtClean="0"/>
              <a:t>-  </a:t>
            </a:r>
            <a:r>
              <a:rPr lang="ko-KR" altLang="en-US" dirty="0" smtClean="0"/>
              <a:t>겉감과 안감의 끝부분을 정렬한 뒤 박음질 합니다</a:t>
            </a:r>
            <a:r>
              <a:rPr lang="en-US" altLang="ko-KR" dirty="0" smtClean="0"/>
              <a:t>.    </a:t>
            </a:r>
            <a:endParaRPr lang="en-US" altLang="ko-KR" dirty="0" smtClean="0"/>
          </a:p>
          <a:p>
            <a:pPr marL="342900" indent="-342900"/>
            <a:endParaRPr lang="en-US" altLang="ko-KR" dirty="0" smtClean="0"/>
          </a:p>
        </p:txBody>
      </p:sp>
      <p:sp>
        <p:nvSpPr>
          <p:cNvPr id="4" name="타원 3"/>
          <p:cNvSpPr/>
          <p:nvPr/>
        </p:nvSpPr>
        <p:spPr>
          <a:xfrm>
            <a:off x="6156176" y="3212976"/>
            <a:ext cx="432048" cy="360040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화살표 연결선 5"/>
          <p:cNvCxnSpPr/>
          <p:nvPr/>
        </p:nvCxnSpPr>
        <p:spPr>
          <a:xfrm flipH="1">
            <a:off x="4139952" y="3284984"/>
            <a:ext cx="1944216" cy="432048"/>
          </a:xfrm>
          <a:prstGeom prst="straightConnector1">
            <a:avLst/>
          </a:prstGeom>
          <a:ln w="635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화살표 연결선 6"/>
          <p:cNvCxnSpPr/>
          <p:nvPr/>
        </p:nvCxnSpPr>
        <p:spPr>
          <a:xfrm flipH="1">
            <a:off x="6516216" y="1484784"/>
            <a:ext cx="864096" cy="1440160"/>
          </a:xfrm>
          <a:prstGeom prst="straightConnector1">
            <a:avLst/>
          </a:prstGeom>
          <a:ln w="635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48264" y="105273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바느질 시작점</a:t>
            </a:r>
            <a:endParaRPr lang="ko-KR" alt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995936" y="299695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바느질 방향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00328_1305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1196752"/>
            <a:ext cx="5904656" cy="44284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dirty="0" smtClean="0"/>
              <a:t>12</a:t>
            </a:r>
            <a:r>
              <a:rPr lang="en-US" altLang="ko-KR" dirty="0" smtClean="0"/>
              <a:t>. </a:t>
            </a:r>
            <a:r>
              <a:rPr lang="ko-KR" altLang="en-US" dirty="0" smtClean="0"/>
              <a:t>겉감과 안감 바느질하기</a:t>
            </a:r>
            <a:r>
              <a:rPr lang="en-US" altLang="ko-KR" dirty="0" smtClean="0"/>
              <a:t> </a:t>
            </a:r>
            <a:endParaRPr lang="en-US" altLang="ko-KR" dirty="0" smtClean="0"/>
          </a:p>
          <a:p>
            <a:pPr marL="342900" indent="-342900">
              <a:buFontTx/>
              <a:buChar char="-"/>
            </a:pPr>
            <a:r>
              <a:rPr lang="ko-KR" altLang="en-US" dirty="0" smtClean="0"/>
              <a:t>겉감과 안감의 끝부분을 정렬한 뒤 박음질 합니다</a:t>
            </a:r>
            <a:r>
              <a:rPr lang="en-US" altLang="ko-KR" dirty="0" smtClean="0"/>
              <a:t>.    </a:t>
            </a:r>
            <a:endParaRPr lang="en-US" altLang="ko-KR" dirty="0" smtClean="0"/>
          </a:p>
          <a:p>
            <a:pPr marL="342900" indent="-342900"/>
            <a:endParaRPr lang="en-US" altLang="ko-KR" dirty="0" smtClean="0"/>
          </a:p>
        </p:txBody>
      </p:sp>
      <p:cxnSp>
        <p:nvCxnSpPr>
          <p:cNvPr id="5" name="직선 연결선 4"/>
          <p:cNvCxnSpPr/>
          <p:nvPr/>
        </p:nvCxnSpPr>
        <p:spPr>
          <a:xfrm flipV="1">
            <a:off x="1907704" y="2204864"/>
            <a:ext cx="1872208" cy="720080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 descr="20200328_13051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6084168" y="4653136"/>
            <a:ext cx="2747797" cy="20608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00328_1307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87624" y="1628800"/>
            <a:ext cx="6684235" cy="50131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dirty="0" smtClean="0"/>
              <a:t>13</a:t>
            </a:r>
            <a:r>
              <a:rPr lang="en-US" altLang="ko-KR" dirty="0" smtClean="0"/>
              <a:t>. </a:t>
            </a:r>
            <a:r>
              <a:rPr lang="ko-KR" altLang="en-US" dirty="0" smtClean="0"/>
              <a:t>겉감과 안감 바느질하기</a:t>
            </a:r>
            <a:r>
              <a:rPr lang="en-US" altLang="ko-KR" dirty="0" smtClean="0"/>
              <a:t> </a:t>
            </a:r>
            <a:endParaRPr lang="en-US" altLang="ko-KR" dirty="0" smtClean="0"/>
          </a:p>
          <a:p>
            <a:pPr marL="342900" indent="-342900">
              <a:buFontTx/>
              <a:buChar char="-"/>
            </a:pPr>
            <a:r>
              <a:rPr lang="ko-KR" altLang="en-US" dirty="0" smtClean="0"/>
              <a:t>같은 방법으로 </a:t>
            </a:r>
            <a:r>
              <a:rPr lang="en-US" altLang="ko-KR" dirty="0" smtClean="0"/>
              <a:t>4</a:t>
            </a:r>
            <a:r>
              <a:rPr lang="ko-KR" altLang="en-US" dirty="0" smtClean="0"/>
              <a:t>면을 박음질 합니다</a:t>
            </a:r>
            <a:r>
              <a:rPr lang="en-US" altLang="ko-KR" dirty="0" smtClean="0"/>
              <a:t>.    </a:t>
            </a:r>
            <a:endParaRPr lang="en-US" altLang="ko-KR" dirty="0" smtClean="0"/>
          </a:p>
          <a:p>
            <a:pPr marL="342900" indent="-342900"/>
            <a:endParaRPr lang="en-US" altLang="ko-KR" dirty="0" smtClean="0"/>
          </a:p>
        </p:txBody>
      </p:sp>
      <p:cxnSp>
        <p:nvCxnSpPr>
          <p:cNvPr id="5" name="직선 화살표 연결선 4"/>
          <p:cNvCxnSpPr/>
          <p:nvPr/>
        </p:nvCxnSpPr>
        <p:spPr>
          <a:xfrm flipH="1">
            <a:off x="3275856" y="2708920"/>
            <a:ext cx="1512168" cy="64807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/>
          <p:nvPr/>
        </p:nvCxnSpPr>
        <p:spPr>
          <a:xfrm>
            <a:off x="5220072" y="2708920"/>
            <a:ext cx="1584176" cy="7920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 flipH="1" flipV="1">
            <a:off x="3059832" y="5661248"/>
            <a:ext cx="1800200" cy="50405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 flipV="1">
            <a:off x="5076056" y="5733256"/>
            <a:ext cx="1656184" cy="43204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7544" y="1484784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*</a:t>
            </a:r>
            <a:r>
              <a:rPr lang="ko-KR" altLang="en-US" b="1" dirty="0" smtClean="0"/>
              <a:t>중간 부분에서 바느질 시작하면 면이 뒤틀어 지는 것을 방지할 수 있습니다</a:t>
            </a:r>
            <a:r>
              <a:rPr lang="en-US" altLang="ko-KR" b="1" dirty="0" smtClean="0"/>
              <a:t>.</a:t>
            </a:r>
            <a:endParaRPr lang="ko-KR" altLang="en-US" b="1" dirty="0"/>
          </a:p>
        </p:txBody>
      </p:sp>
      <p:cxnSp>
        <p:nvCxnSpPr>
          <p:cNvPr id="17" name="직선 화살표 연결선 16"/>
          <p:cNvCxnSpPr/>
          <p:nvPr/>
        </p:nvCxnSpPr>
        <p:spPr>
          <a:xfrm flipH="1">
            <a:off x="4932040" y="1916832"/>
            <a:ext cx="72008" cy="792088"/>
          </a:xfrm>
          <a:prstGeom prst="straightConnector1">
            <a:avLst/>
          </a:prstGeom>
          <a:ln w="635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>
            <a:off x="4788024" y="1988840"/>
            <a:ext cx="144016" cy="4176464"/>
          </a:xfrm>
          <a:prstGeom prst="straightConnector1">
            <a:avLst/>
          </a:prstGeom>
          <a:ln w="635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00328_1316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87624" y="1484784"/>
            <a:ext cx="6780245" cy="5085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dirty="0" smtClean="0"/>
              <a:t>14</a:t>
            </a:r>
            <a:r>
              <a:rPr lang="en-US" altLang="ko-KR" dirty="0" smtClean="0"/>
              <a:t>. </a:t>
            </a:r>
            <a:r>
              <a:rPr lang="ko-KR" altLang="en-US" dirty="0" smtClean="0"/>
              <a:t>겉감과 안감 바느질하기</a:t>
            </a:r>
            <a:r>
              <a:rPr lang="en-US" altLang="ko-KR" dirty="0" smtClean="0"/>
              <a:t> </a:t>
            </a:r>
            <a:endParaRPr lang="en-US" altLang="ko-KR" dirty="0" smtClean="0"/>
          </a:p>
          <a:p>
            <a:pPr marL="342900" indent="-342900">
              <a:buFontTx/>
              <a:buChar char="-"/>
            </a:pPr>
            <a:r>
              <a:rPr lang="ko-KR" altLang="en-US" dirty="0" smtClean="0"/>
              <a:t>겉감과 안감 박음질 </a:t>
            </a:r>
            <a:r>
              <a:rPr lang="ko-KR" altLang="en-US" dirty="0" smtClean="0"/>
              <a:t>완</a:t>
            </a:r>
            <a:r>
              <a:rPr lang="ko-KR" altLang="en-US" dirty="0" smtClean="0"/>
              <a:t>성</a:t>
            </a:r>
            <a:r>
              <a:rPr lang="en-US" altLang="ko-KR" dirty="0" smtClean="0"/>
              <a:t>    </a:t>
            </a:r>
            <a:endParaRPr lang="en-US" altLang="ko-KR" dirty="0" smtClean="0"/>
          </a:p>
          <a:p>
            <a:pPr marL="342900" indent="-342900"/>
            <a:endParaRPr lang="en-US" altLang="ko-K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00328_1316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1268760"/>
            <a:ext cx="5652120" cy="42390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dirty="0" smtClean="0"/>
              <a:t>15</a:t>
            </a:r>
            <a:r>
              <a:rPr lang="en-US" altLang="ko-KR" dirty="0" smtClean="0"/>
              <a:t>. </a:t>
            </a:r>
            <a:r>
              <a:rPr lang="ko-KR" altLang="en-US" dirty="0" smtClean="0"/>
              <a:t>천 뒤집기</a:t>
            </a:r>
            <a:endParaRPr lang="en-US" altLang="ko-KR" dirty="0" smtClean="0"/>
          </a:p>
          <a:p>
            <a:pPr marL="342900" indent="-342900">
              <a:buFontTx/>
              <a:buChar char="-"/>
            </a:pPr>
            <a:r>
              <a:rPr lang="ko-KR" altLang="en-US" dirty="0" err="1" smtClean="0"/>
              <a:t>좌우측</a:t>
            </a:r>
            <a:r>
              <a:rPr lang="ko-KR" altLang="en-US" dirty="0" smtClean="0"/>
              <a:t> 창구멍으로 천을 뒤집습니다</a:t>
            </a:r>
            <a:r>
              <a:rPr lang="en-US" altLang="ko-KR" dirty="0" smtClean="0"/>
              <a:t>.</a:t>
            </a:r>
            <a:r>
              <a:rPr lang="en-US" altLang="ko-KR" dirty="0" smtClean="0"/>
              <a:t>    </a:t>
            </a:r>
            <a:endParaRPr lang="en-US" altLang="ko-KR" dirty="0" smtClean="0"/>
          </a:p>
          <a:p>
            <a:pPr marL="342900" indent="-342900"/>
            <a:endParaRPr lang="en-US" altLang="ko-KR" dirty="0" smtClean="0"/>
          </a:p>
        </p:txBody>
      </p:sp>
      <p:pic>
        <p:nvPicPr>
          <p:cNvPr id="4" name="그림 3" descr="20200328_13162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076056" y="836712"/>
            <a:ext cx="3611893" cy="27089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그림 4" descr="20200328_131649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5364088" y="3933056"/>
            <a:ext cx="3563888" cy="2672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6" name="직선 화살표 연결선 5"/>
          <p:cNvCxnSpPr/>
          <p:nvPr/>
        </p:nvCxnSpPr>
        <p:spPr>
          <a:xfrm flipV="1">
            <a:off x="4572000" y="1772816"/>
            <a:ext cx="864096" cy="288032"/>
          </a:xfrm>
          <a:prstGeom prst="straightConnector1">
            <a:avLst/>
          </a:prstGeom>
          <a:ln w="635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화살표 연결선 6"/>
          <p:cNvCxnSpPr/>
          <p:nvPr/>
        </p:nvCxnSpPr>
        <p:spPr>
          <a:xfrm>
            <a:off x="7236296" y="2996952"/>
            <a:ext cx="288032" cy="1152128"/>
          </a:xfrm>
          <a:prstGeom prst="straightConnector1">
            <a:avLst/>
          </a:prstGeom>
          <a:ln w="635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00328_1317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9552" y="1268760"/>
            <a:ext cx="3936438" cy="29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dirty="0" smtClean="0"/>
              <a:t>16</a:t>
            </a:r>
            <a:r>
              <a:rPr lang="en-US" altLang="ko-KR" dirty="0" smtClean="0"/>
              <a:t>. </a:t>
            </a:r>
            <a:r>
              <a:rPr lang="ko-KR" altLang="en-US" dirty="0" smtClean="0"/>
              <a:t>천 뒤집기</a:t>
            </a:r>
            <a:endParaRPr lang="en-US" altLang="ko-KR" dirty="0" smtClean="0"/>
          </a:p>
          <a:p>
            <a:pPr marL="342900" indent="-342900">
              <a:buFontTx/>
              <a:buChar char="-"/>
            </a:pPr>
            <a:r>
              <a:rPr lang="ko-KR" altLang="en-US" dirty="0" err="1" smtClean="0"/>
              <a:t>좌우측</a:t>
            </a:r>
            <a:r>
              <a:rPr lang="ko-KR" altLang="en-US" dirty="0" smtClean="0"/>
              <a:t> 창구멍으로 천을 뒤집습니다</a:t>
            </a:r>
            <a:r>
              <a:rPr lang="en-US" altLang="ko-KR" dirty="0" smtClean="0"/>
              <a:t>.</a:t>
            </a:r>
            <a:r>
              <a:rPr lang="en-US" altLang="ko-KR" dirty="0" smtClean="0"/>
              <a:t>    </a:t>
            </a:r>
            <a:endParaRPr lang="en-US" altLang="ko-KR" dirty="0" smtClean="0"/>
          </a:p>
          <a:p>
            <a:pPr marL="342900" indent="-342900"/>
            <a:endParaRPr lang="en-US" altLang="ko-KR" dirty="0" smtClean="0"/>
          </a:p>
        </p:txBody>
      </p:sp>
      <p:pic>
        <p:nvPicPr>
          <p:cNvPr id="4" name="그림 3" descr="20200328_13173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60032" y="3501008"/>
            <a:ext cx="3899925" cy="29249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415808" y="357301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안쪽</a:t>
            </a:r>
            <a:endParaRPr lang="ko-KR" alt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59832" y="126876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바깥쪽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00328_1317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31640" y="1772816"/>
            <a:ext cx="6120680" cy="45905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dirty="0" smtClean="0"/>
              <a:t>17</a:t>
            </a:r>
            <a:r>
              <a:rPr lang="en-US" altLang="ko-KR" dirty="0" smtClean="0"/>
              <a:t>. </a:t>
            </a:r>
            <a:r>
              <a:rPr lang="ko-KR" altLang="en-US" dirty="0" smtClean="0"/>
              <a:t>상침</a:t>
            </a:r>
            <a:endParaRPr lang="en-US" altLang="ko-KR" dirty="0" smtClean="0"/>
          </a:p>
          <a:p>
            <a:pPr marL="342900" indent="-342900"/>
            <a:r>
              <a:rPr lang="en-US" altLang="ko-KR" dirty="0" smtClean="0"/>
              <a:t>-   </a:t>
            </a:r>
            <a:r>
              <a:rPr lang="ko-KR" altLang="en-US" dirty="0" smtClean="0"/>
              <a:t>위 아래 부분을 상침 합니다</a:t>
            </a:r>
            <a:r>
              <a:rPr lang="en-US" altLang="ko-KR" dirty="0" smtClean="0"/>
              <a:t>.(</a:t>
            </a:r>
            <a:r>
              <a:rPr lang="ko-KR" altLang="en-US" dirty="0" smtClean="0"/>
              <a:t>반박음질</a:t>
            </a:r>
            <a:r>
              <a:rPr lang="en-US" altLang="ko-KR" dirty="0" smtClean="0"/>
              <a:t>, </a:t>
            </a:r>
            <a:r>
              <a:rPr lang="ko-KR" altLang="en-US" dirty="0" smtClean="0"/>
              <a:t>홈질</a:t>
            </a:r>
            <a:r>
              <a:rPr lang="en-US" altLang="ko-KR" dirty="0" smtClean="0"/>
              <a:t>)</a:t>
            </a:r>
            <a:endParaRPr lang="en-US" altLang="ko-K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00328_1320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19672" y="2204864"/>
            <a:ext cx="5400600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dirty="0" smtClean="0"/>
              <a:t>18</a:t>
            </a:r>
            <a:r>
              <a:rPr lang="en-US" altLang="ko-KR" dirty="0" smtClean="0"/>
              <a:t>. </a:t>
            </a:r>
            <a:r>
              <a:rPr lang="ko-KR" altLang="en-US" dirty="0" smtClean="0"/>
              <a:t>상침</a:t>
            </a:r>
            <a:endParaRPr lang="en-US" altLang="ko-KR" dirty="0" smtClean="0"/>
          </a:p>
          <a:p>
            <a:pPr marL="342900" indent="-342900"/>
            <a:r>
              <a:rPr lang="en-US" altLang="ko-KR" dirty="0" smtClean="0"/>
              <a:t>-   </a:t>
            </a:r>
            <a:r>
              <a:rPr lang="ko-KR" altLang="en-US" dirty="0" smtClean="0"/>
              <a:t>끝에서 </a:t>
            </a:r>
            <a:r>
              <a:rPr lang="en-US" altLang="ko-KR" dirty="0" smtClean="0"/>
              <a:t>5mm </a:t>
            </a:r>
            <a:r>
              <a:rPr lang="ko-KR" altLang="en-US" dirty="0" smtClean="0"/>
              <a:t>정도 간격을 두고 반박음질</a:t>
            </a:r>
            <a:r>
              <a:rPr lang="en-US" altLang="ko-KR" dirty="0" smtClean="0"/>
              <a:t>, </a:t>
            </a:r>
            <a:r>
              <a:rPr lang="ko-KR" altLang="en-US" dirty="0" smtClean="0"/>
              <a:t>혹은 홈질로 바느질 합니다</a:t>
            </a:r>
            <a:r>
              <a:rPr lang="en-US" altLang="ko-KR" dirty="0" smtClean="0"/>
              <a:t>.</a:t>
            </a:r>
            <a:endParaRPr lang="en-US" altLang="ko-KR" dirty="0" smtClean="0"/>
          </a:p>
        </p:txBody>
      </p:sp>
      <p:cxnSp>
        <p:nvCxnSpPr>
          <p:cNvPr id="4" name="직선 연결선 3"/>
          <p:cNvCxnSpPr/>
          <p:nvPr/>
        </p:nvCxnSpPr>
        <p:spPr>
          <a:xfrm>
            <a:off x="4499992" y="3140968"/>
            <a:ext cx="2448272" cy="936104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V="1">
            <a:off x="1907704" y="3068960"/>
            <a:ext cx="2520280" cy="936104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00328_125527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899592" y="1484784"/>
            <a:ext cx="6432715" cy="4824536"/>
          </a:xfrm>
          <a:prstGeom prst="rect">
            <a:avLst/>
          </a:prstGeom>
          <a:noFill/>
          <a:ln w="50800">
            <a:noFill/>
            <a:prstDash val="dash"/>
          </a:ln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dirty="0" smtClean="0"/>
              <a:t>재료</a:t>
            </a:r>
            <a:r>
              <a:rPr lang="ko-KR" altLang="en-US" dirty="0" smtClean="0"/>
              <a:t> </a:t>
            </a:r>
            <a:r>
              <a:rPr lang="ko-KR" altLang="en-US" dirty="0" smtClean="0"/>
              <a:t>확인</a:t>
            </a:r>
            <a:endParaRPr lang="en-US" altLang="ko-KR" dirty="0" smtClean="0"/>
          </a:p>
          <a:p>
            <a:pPr marL="342900" indent="-342900">
              <a:buFontTx/>
              <a:buChar char="-"/>
            </a:pPr>
            <a:r>
              <a:rPr lang="ko-KR" altLang="en-US" dirty="0" smtClean="0"/>
              <a:t>겉감</a:t>
            </a:r>
            <a:r>
              <a:rPr lang="en-US" altLang="ko-KR" dirty="0" smtClean="0"/>
              <a:t>, </a:t>
            </a:r>
            <a:r>
              <a:rPr lang="ko-KR" altLang="en-US" dirty="0" smtClean="0"/>
              <a:t>안감</a:t>
            </a:r>
            <a:r>
              <a:rPr lang="en-US" altLang="ko-KR" dirty="0" smtClean="0"/>
              <a:t>(2</a:t>
            </a:r>
            <a:r>
              <a:rPr lang="ko-KR" altLang="en-US" dirty="0" smtClean="0"/>
              <a:t>겹</a:t>
            </a:r>
            <a:r>
              <a:rPr lang="en-US" altLang="ko-KR" dirty="0" smtClean="0"/>
              <a:t>,</a:t>
            </a:r>
            <a:r>
              <a:rPr lang="ko-KR" altLang="en-US" dirty="0" smtClean="0"/>
              <a:t>백색</a:t>
            </a:r>
            <a:r>
              <a:rPr lang="en-US" altLang="ko-KR" dirty="0" smtClean="0"/>
              <a:t>)</a:t>
            </a:r>
            <a:r>
              <a:rPr lang="en-US" altLang="ko-KR" dirty="0" smtClean="0"/>
              <a:t>, </a:t>
            </a:r>
            <a:r>
              <a:rPr lang="ko-KR" altLang="en-US" dirty="0" smtClean="0"/>
              <a:t>실</a:t>
            </a:r>
            <a:r>
              <a:rPr lang="en-US" altLang="ko-KR" dirty="0" smtClean="0"/>
              <a:t>, </a:t>
            </a:r>
            <a:r>
              <a:rPr lang="ko-KR" altLang="en-US" dirty="0" smtClean="0"/>
              <a:t>바늘</a:t>
            </a:r>
            <a:r>
              <a:rPr lang="en-US" altLang="ko-KR" dirty="0" smtClean="0"/>
              <a:t>, </a:t>
            </a:r>
            <a:r>
              <a:rPr lang="ko-KR" altLang="en-US" dirty="0" smtClean="0"/>
              <a:t>고무줄</a:t>
            </a:r>
            <a:endParaRPr lang="en-US" altLang="ko-KR" dirty="0" smtClean="0"/>
          </a:p>
          <a:p>
            <a:pPr marL="342900" indent="-342900">
              <a:buFontTx/>
              <a:buChar char="-"/>
            </a:pPr>
            <a:r>
              <a:rPr lang="ko-KR" altLang="en-US" dirty="0" smtClean="0"/>
              <a:t>겉감과 안감의 박음질이 잘 되어있는지 확인합니다</a:t>
            </a:r>
            <a:r>
              <a:rPr lang="en-US" altLang="ko-KR" dirty="0" smtClean="0"/>
              <a:t>.</a:t>
            </a:r>
            <a:endParaRPr lang="en-US" altLang="ko-KR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555776" y="263691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안감 </a:t>
            </a:r>
            <a:r>
              <a:rPr lang="en-US" altLang="ko-KR" b="1" dirty="0" smtClean="0">
                <a:solidFill>
                  <a:schemeClr val="bg1"/>
                </a:solidFill>
              </a:rPr>
              <a:t>2</a:t>
            </a:r>
            <a:r>
              <a:rPr lang="ko-KR" altLang="en-US" b="1" dirty="0" smtClean="0">
                <a:solidFill>
                  <a:schemeClr val="bg1"/>
                </a:solidFill>
              </a:rPr>
              <a:t>겹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784" y="494116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겉감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40770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고무줄</a:t>
            </a:r>
            <a:endParaRPr lang="ko-KR" alt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20072" y="242088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실 바늘</a:t>
            </a:r>
            <a:endParaRPr lang="ko-KR" altLang="en-US" b="1" dirty="0"/>
          </a:p>
        </p:txBody>
      </p:sp>
      <p:sp>
        <p:nvSpPr>
          <p:cNvPr id="10" name="자유형 9"/>
          <p:cNvSpPr/>
          <p:nvPr/>
        </p:nvSpPr>
        <p:spPr>
          <a:xfrm>
            <a:off x="2267744" y="3789040"/>
            <a:ext cx="442822" cy="2296064"/>
          </a:xfrm>
          <a:custGeom>
            <a:avLst/>
            <a:gdLst>
              <a:gd name="connsiteX0" fmla="*/ 442822 w 442822"/>
              <a:gd name="connsiteY0" fmla="*/ 0 h 2296064"/>
              <a:gd name="connsiteX1" fmla="*/ 244414 w 442822"/>
              <a:gd name="connsiteY1" fmla="*/ 198408 h 2296064"/>
              <a:gd name="connsiteX2" fmla="*/ 123645 w 442822"/>
              <a:gd name="connsiteY2" fmla="*/ 448574 h 2296064"/>
              <a:gd name="connsiteX3" fmla="*/ 54633 w 442822"/>
              <a:gd name="connsiteY3" fmla="*/ 681487 h 2296064"/>
              <a:gd name="connsiteX4" fmla="*/ 37380 w 442822"/>
              <a:gd name="connsiteY4" fmla="*/ 741872 h 2296064"/>
              <a:gd name="connsiteX5" fmla="*/ 2875 w 442822"/>
              <a:gd name="connsiteY5" fmla="*/ 1104181 h 2296064"/>
              <a:gd name="connsiteX6" fmla="*/ 20128 w 442822"/>
              <a:gd name="connsiteY6" fmla="*/ 1431985 h 2296064"/>
              <a:gd name="connsiteX7" fmla="*/ 80512 w 442822"/>
              <a:gd name="connsiteY7" fmla="*/ 1837427 h 2296064"/>
              <a:gd name="connsiteX8" fmla="*/ 227162 w 442822"/>
              <a:gd name="connsiteY8" fmla="*/ 2165231 h 2296064"/>
              <a:gd name="connsiteX9" fmla="*/ 287546 w 442822"/>
              <a:gd name="connsiteY9" fmla="*/ 2286000 h 2296064"/>
              <a:gd name="connsiteX10" fmla="*/ 253041 w 442822"/>
              <a:gd name="connsiteY10" fmla="*/ 2225615 h 2296064"/>
              <a:gd name="connsiteX11" fmla="*/ 287546 w 442822"/>
              <a:gd name="connsiteY11" fmla="*/ 2277374 h 2296064"/>
              <a:gd name="connsiteX12" fmla="*/ 287546 w 442822"/>
              <a:gd name="connsiteY12" fmla="*/ 2277374 h 2296064"/>
              <a:gd name="connsiteX13" fmla="*/ 278920 w 442822"/>
              <a:gd name="connsiteY13" fmla="*/ 2277374 h 2296064"/>
              <a:gd name="connsiteX14" fmla="*/ 278920 w 442822"/>
              <a:gd name="connsiteY14" fmla="*/ 2277374 h 229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2822" h="2296064">
                <a:moveTo>
                  <a:pt x="442822" y="0"/>
                </a:moveTo>
                <a:cubicBezTo>
                  <a:pt x="370216" y="61823"/>
                  <a:pt x="297610" y="123646"/>
                  <a:pt x="244414" y="198408"/>
                </a:cubicBezTo>
                <a:cubicBezTo>
                  <a:pt x="191218" y="273170"/>
                  <a:pt x="155275" y="368061"/>
                  <a:pt x="123645" y="448574"/>
                </a:cubicBezTo>
                <a:cubicBezTo>
                  <a:pt x="92015" y="529087"/>
                  <a:pt x="69011" y="632604"/>
                  <a:pt x="54633" y="681487"/>
                </a:cubicBezTo>
                <a:cubicBezTo>
                  <a:pt x="40256" y="730370"/>
                  <a:pt x="46006" y="671423"/>
                  <a:pt x="37380" y="741872"/>
                </a:cubicBezTo>
                <a:cubicBezTo>
                  <a:pt x="28754" y="812321"/>
                  <a:pt x="5750" y="989162"/>
                  <a:pt x="2875" y="1104181"/>
                </a:cubicBezTo>
                <a:cubicBezTo>
                  <a:pt x="0" y="1219200"/>
                  <a:pt x="7189" y="1309777"/>
                  <a:pt x="20128" y="1431985"/>
                </a:cubicBezTo>
                <a:cubicBezTo>
                  <a:pt x="33067" y="1554193"/>
                  <a:pt x="46006" y="1715219"/>
                  <a:pt x="80512" y="1837427"/>
                </a:cubicBezTo>
                <a:cubicBezTo>
                  <a:pt x="115018" y="1959635"/>
                  <a:pt x="192656" y="2090469"/>
                  <a:pt x="227162" y="2165231"/>
                </a:cubicBezTo>
                <a:cubicBezTo>
                  <a:pt x="261668" y="2239993"/>
                  <a:pt x="283233" y="2275936"/>
                  <a:pt x="287546" y="2286000"/>
                </a:cubicBezTo>
                <a:cubicBezTo>
                  <a:pt x="291859" y="2296064"/>
                  <a:pt x="253041" y="2227053"/>
                  <a:pt x="253041" y="2225615"/>
                </a:cubicBezTo>
                <a:cubicBezTo>
                  <a:pt x="253041" y="2224177"/>
                  <a:pt x="287546" y="2277374"/>
                  <a:pt x="287546" y="2277374"/>
                </a:cubicBezTo>
                <a:lnTo>
                  <a:pt x="287546" y="2277374"/>
                </a:lnTo>
                <a:lnTo>
                  <a:pt x="278920" y="2277374"/>
                </a:lnTo>
                <a:lnTo>
                  <a:pt x="278920" y="2277374"/>
                </a:lnTo>
              </a:path>
            </a:pathLst>
          </a:cu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자유형 12"/>
          <p:cNvSpPr/>
          <p:nvPr/>
        </p:nvSpPr>
        <p:spPr>
          <a:xfrm>
            <a:off x="2389517" y="1639019"/>
            <a:ext cx="698740" cy="2163793"/>
          </a:xfrm>
          <a:custGeom>
            <a:avLst/>
            <a:gdLst>
              <a:gd name="connsiteX0" fmla="*/ 698740 w 698740"/>
              <a:gd name="connsiteY0" fmla="*/ 0 h 2163793"/>
              <a:gd name="connsiteX1" fmla="*/ 500332 w 698740"/>
              <a:gd name="connsiteY1" fmla="*/ 146649 h 2163793"/>
              <a:gd name="connsiteX2" fmla="*/ 388189 w 698740"/>
              <a:gd name="connsiteY2" fmla="*/ 276045 h 2163793"/>
              <a:gd name="connsiteX3" fmla="*/ 301925 w 698740"/>
              <a:gd name="connsiteY3" fmla="*/ 370936 h 2163793"/>
              <a:gd name="connsiteX4" fmla="*/ 146649 w 698740"/>
              <a:gd name="connsiteY4" fmla="*/ 638355 h 2163793"/>
              <a:gd name="connsiteX5" fmla="*/ 60385 w 698740"/>
              <a:gd name="connsiteY5" fmla="*/ 897147 h 2163793"/>
              <a:gd name="connsiteX6" fmla="*/ 8626 w 698740"/>
              <a:gd name="connsiteY6" fmla="*/ 1173192 h 2163793"/>
              <a:gd name="connsiteX7" fmla="*/ 8626 w 698740"/>
              <a:gd name="connsiteY7" fmla="*/ 1509623 h 2163793"/>
              <a:gd name="connsiteX8" fmla="*/ 51758 w 698740"/>
              <a:gd name="connsiteY8" fmla="*/ 1854679 h 2163793"/>
              <a:gd name="connsiteX9" fmla="*/ 129396 w 698740"/>
              <a:gd name="connsiteY9" fmla="*/ 2078966 h 2163793"/>
              <a:gd name="connsiteX10" fmla="*/ 155275 w 698740"/>
              <a:gd name="connsiteY10" fmla="*/ 2156604 h 2163793"/>
              <a:gd name="connsiteX11" fmla="*/ 146649 w 698740"/>
              <a:gd name="connsiteY11" fmla="*/ 2122098 h 216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40" h="2163793">
                <a:moveTo>
                  <a:pt x="698740" y="0"/>
                </a:moveTo>
                <a:cubicBezTo>
                  <a:pt x="625415" y="50320"/>
                  <a:pt x="552091" y="100641"/>
                  <a:pt x="500332" y="146649"/>
                </a:cubicBezTo>
                <a:cubicBezTo>
                  <a:pt x="448573" y="192657"/>
                  <a:pt x="421257" y="238664"/>
                  <a:pt x="388189" y="276045"/>
                </a:cubicBezTo>
                <a:cubicBezTo>
                  <a:pt x="355121" y="313426"/>
                  <a:pt x="342182" y="310551"/>
                  <a:pt x="301925" y="370936"/>
                </a:cubicBezTo>
                <a:cubicBezTo>
                  <a:pt x="261668" y="431321"/>
                  <a:pt x="186906" y="550653"/>
                  <a:pt x="146649" y="638355"/>
                </a:cubicBezTo>
                <a:cubicBezTo>
                  <a:pt x="106392" y="726057"/>
                  <a:pt x="83389" y="808008"/>
                  <a:pt x="60385" y="897147"/>
                </a:cubicBezTo>
                <a:cubicBezTo>
                  <a:pt x="37381" y="986286"/>
                  <a:pt x="17252" y="1071113"/>
                  <a:pt x="8626" y="1173192"/>
                </a:cubicBezTo>
                <a:cubicBezTo>
                  <a:pt x="0" y="1275271"/>
                  <a:pt x="1437" y="1396042"/>
                  <a:pt x="8626" y="1509623"/>
                </a:cubicBezTo>
                <a:cubicBezTo>
                  <a:pt x="15815" y="1623204"/>
                  <a:pt x="31630" y="1759789"/>
                  <a:pt x="51758" y="1854679"/>
                </a:cubicBezTo>
                <a:cubicBezTo>
                  <a:pt x="71886" y="1949569"/>
                  <a:pt x="112143" y="2028645"/>
                  <a:pt x="129396" y="2078966"/>
                </a:cubicBezTo>
                <a:cubicBezTo>
                  <a:pt x="146649" y="2129287"/>
                  <a:pt x="152399" y="2149415"/>
                  <a:pt x="155275" y="2156604"/>
                </a:cubicBezTo>
                <a:cubicBezTo>
                  <a:pt x="158151" y="2163793"/>
                  <a:pt x="152400" y="2142945"/>
                  <a:pt x="146649" y="2122098"/>
                </a:cubicBezTo>
              </a:path>
            </a:pathLst>
          </a:cu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화살표 연결선 13"/>
          <p:cNvCxnSpPr/>
          <p:nvPr/>
        </p:nvCxnSpPr>
        <p:spPr>
          <a:xfrm flipV="1">
            <a:off x="1763688" y="2564904"/>
            <a:ext cx="648072" cy="720080"/>
          </a:xfrm>
          <a:prstGeom prst="straightConnector1">
            <a:avLst/>
          </a:prstGeom>
          <a:ln w="635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/>
          <p:nvPr/>
        </p:nvCxnSpPr>
        <p:spPr>
          <a:xfrm>
            <a:off x="1907704" y="4077072"/>
            <a:ext cx="360040" cy="720080"/>
          </a:xfrm>
          <a:prstGeom prst="straightConnector1">
            <a:avLst/>
          </a:prstGeom>
          <a:ln w="635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27584" y="335699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박음질 상태 확인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00328_1325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59632" y="1340768"/>
            <a:ext cx="6492213" cy="4869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dirty="0" smtClean="0"/>
              <a:t>19</a:t>
            </a:r>
            <a:r>
              <a:rPr lang="en-US" altLang="ko-KR" dirty="0" smtClean="0"/>
              <a:t>. </a:t>
            </a:r>
            <a:r>
              <a:rPr lang="ko-KR" altLang="en-US" dirty="0" smtClean="0"/>
              <a:t>상침</a:t>
            </a:r>
            <a:endParaRPr lang="en-US" altLang="ko-KR" dirty="0" smtClean="0"/>
          </a:p>
          <a:p>
            <a:pPr marL="342900" indent="-342900"/>
            <a:r>
              <a:rPr lang="en-US" altLang="ko-KR" dirty="0" smtClean="0"/>
              <a:t>-   </a:t>
            </a:r>
            <a:r>
              <a:rPr lang="ko-KR" altLang="en-US" dirty="0" smtClean="0"/>
              <a:t>끝에서 </a:t>
            </a:r>
            <a:r>
              <a:rPr lang="en-US" altLang="ko-KR" dirty="0" smtClean="0"/>
              <a:t>5mm </a:t>
            </a:r>
            <a:r>
              <a:rPr lang="ko-KR" altLang="en-US" dirty="0" smtClean="0"/>
              <a:t>정도 간격을 두고 반박음질</a:t>
            </a:r>
            <a:r>
              <a:rPr lang="en-US" altLang="ko-KR" dirty="0" smtClean="0"/>
              <a:t>, </a:t>
            </a:r>
            <a:r>
              <a:rPr lang="ko-KR" altLang="en-US" dirty="0" smtClean="0"/>
              <a:t>혹은 홈질로 바느질 합니다</a:t>
            </a:r>
            <a:r>
              <a:rPr lang="en-US" altLang="ko-KR" dirty="0" smtClean="0"/>
              <a:t>.</a:t>
            </a:r>
            <a:endParaRPr lang="en-US" altLang="ko-KR" dirty="0" smtClean="0"/>
          </a:p>
        </p:txBody>
      </p:sp>
      <p:cxnSp>
        <p:nvCxnSpPr>
          <p:cNvPr id="4" name="직선 연결선 3"/>
          <p:cNvCxnSpPr/>
          <p:nvPr/>
        </p:nvCxnSpPr>
        <p:spPr>
          <a:xfrm flipV="1">
            <a:off x="4788024" y="4293096"/>
            <a:ext cx="2376264" cy="648072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1979712" y="4221088"/>
            <a:ext cx="2664296" cy="720080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00328_1325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1700808"/>
            <a:ext cx="4067944" cy="30509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dirty="0" smtClean="0"/>
              <a:t>20. </a:t>
            </a:r>
            <a:r>
              <a:rPr lang="ko-KR" altLang="en-US" dirty="0" smtClean="0"/>
              <a:t>끈 달기</a:t>
            </a:r>
            <a:endParaRPr lang="en-US" altLang="ko-KR" dirty="0" smtClean="0"/>
          </a:p>
          <a:p>
            <a:pPr marL="342900" indent="-342900"/>
            <a:r>
              <a:rPr lang="en-US" altLang="ko-KR" dirty="0" smtClean="0"/>
              <a:t>-   </a:t>
            </a:r>
            <a:r>
              <a:rPr lang="ko-KR" altLang="en-US" dirty="0" smtClean="0"/>
              <a:t>상침이 완성된 마스크의 안쪽을 펼칩니다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 marL="342900" indent="-342900"/>
            <a:endParaRPr lang="en-US" altLang="ko-KR" dirty="0" smtClean="0"/>
          </a:p>
        </p:txBody>
      </p:sp>
      <p:pic>
        <p:nvPicPr>
          <p:cNvPr id="4" name="그림 3" descr="20200328_13254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60032" y="3789040"/>
            <a:ext cx="3707904" cy="2780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00328_1326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1124744"/>
            <a:ext cx="4224469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dirty="0" smtClean="0"/>
              <a:t>20. </a:t>
            </a:r>
            <a:r>
              <a:rPr lang="ko-KR" altLang="en-US" dirty="0" smtClean="0"/>
              <a:t>끈 달기</a:t>
            </a:r>
            <a:endParaRPr lang="en-US" altLang="ko-KR" dirty="0" smtClean="0"/>
          </a:p>
          <a:p>
            <a:pPr marL="342900" indent="-342900"/>
            <a:r>
              <a:rPr lang="en-US" altLang="ko-KR" dirty="0" smtClean="0"/>
              <a:t>-   </a:t>
            </a:r>
            <a:r>
              <a:rPr lang="ko-KR" altLang="en-US" dirty="0" smtClean="0"/>
              <a:t>끝부분을 </a:t>
            </a:r>
            <a:r>
              <a:rPr lang="en-US" altLang="ko-KR" dirty="0" smtClean="0"/>
              <a:t>5mm</a:t>
            </a:r>
            <a:r>
              <a:rPr lang="ko-KR" altLang="en-US" dirty="0" smtClean="0"/>
              <a:t>접은 뒤 다시 한번 </a:t>
            </a:r>
            <a:r>
              <a:rPr lang="en-US" altLang="ko-KR" dirty="0" smtClean="0"/>
              <a:t>1cm</a:t>
            </a:r>
            <a:r>
              <a:rPr lang="ko-KR" altLang="en-US" dirty="0" smtClean="0"/>
              <a:t>접습니다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 marL="342900" indent="-342900"/>
            <a:endParaRPr lang="en-US" altLang="ko-KR" dirty="0" smtClean="0"/>
          </a:p>
        </p:txBody>
      </p:sp>
      <p:pic>
        <p:nvPicPr>
          <p:cNvPr id="4" name="그림 3" descr="20200328_13265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043941" y="3501008"/>
            <a:ext cx="4475990" cy="3356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00328_1332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31640" y="1700808"/>
            <a:ext cx="6108171" cy="45811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dirty="0" smtClean="0"/>
              <a:t>21. </a:t>
            </a:r>
            <a:r>
              <a:rPr lang="ko-KR" altLang="en-US" dirty="0" smtClean="0"/>
              <a:t>끈 달기</a:t>
            </a:r>
            <a:endParaRPr lang="en-US" altLang="ko-KR" dirty="0" smtClean="0"/>
          </a:p>
          <a:p>
            <a:pPr marL="342900" indent="-342900"/>
            <a:r>
              <a:rPr lang="en-US" altLang="ko-KR" dirty="0" smtClean="0"/>
              <a:t>-   </a:t>
            </a:r>
            <a:r>
              <a:rPr lang="ko-KR" altLang="en-US" dirty="0" err="1" smtClean="0"/>
              <a:t>두번</a:t>
            </a:r>
            <a:r>
              <a:rPr lang="ko-KR" altLang="en-US" dirty="0" smtClean="0"/>
              <a:t> 접은 </a:t>
            </a:r>
            <a:r>
              <a:rPr lang="ko-KR" altLang="en-US" dirty="0" err="1" smtClean="0"/>
              <a:t>끝선</a:t>
            </a:r>
            <a:r>
              <a:rPr lang="ko-KR" altLang="en-US" dirty="0" smtClean="0"/>
              <a:t> </a:t>
            </a:r>
            <a:r>
              <a:rPr lang="en-US" altLang="ko-KR" dirty="0" smtClean="0"/>
              <a:t>2mm</a:t>
            </a:r>
            <a:r>
              <a:rPr lang="ko-KR" altLang="en-US" dirty="0" smtClean="0"/>
              <a:t>정도 옆으로 박음질 합니다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 marL="342900" indent="-342900"/>
            <a:endParaRPr lang="en-US" altLang="ko-K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00328_1332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63688" y="1916832"/>
            <a:ext cx="5472608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dirty="0" smtClean="0"/>
              <a:t>22. </a:t>
            </a:r>
            <a:r>
              <a:rPr lang="ko-KR" altLang="en-US" dirty="0" smtClean="0"/>
              <a:t>끈 달기</a:t>
            </a:r>
            <a:endParaRPr lang="en-US" altLang="ko-KR" dirty="0" smtClean="0"/>
          </a:p>
          <a:p>
            <a:pPr marL="342900" indent="-342900"/>
            <a:r>
              <a:rPr lang="en-US" altLang="ko-KR" dirty="0" smtClean="0"/>
              <a:t>-   </a:t>
            </a:r>
            <a:r>
              <a:rPr lang="ko-KR" altLang="en-US" dirty="0" smtClean="0"/>
              <a:t>양쪽을 동일한 방법으로 박음질 합니다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 marL="342900" indent="-342900"/>
            <a:endParaRPr lang="en-US" altLang="ko-K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00328_1327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520" y="1412776"/>
            <a:ext cx="3227851" cy="24208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dirty="0" smtClean="0"/>
              <a:t>23. </a:t>
            </a:r>
            <a:r>
              <a:rPr lang="ko-KR" altLang="en-US" dirty="0" smtClean="0"/>
              <a:t>끈 달기</a:t>
            </a:r>
            <a:r>
              <a:rPr lang="en-US" altLang="ko-KR" dirty="0" smtClean="0"/>
              <a:t>(</a:t>
            </a:r>
            <a:r>
              <a:rPr lang="ko-KR" altLang="en-US" dirty="0" smtClean="0"/>
              <a:t>고무줄 먼저 넣고 박음질하기</a:t>
            </a:r>
            <a:r>
              <a:rPr lang="en-US" altLang="ko-KR" dirty="0" smtClean="0"/>
              <a:t>)</a:t>
            </a:r>
          </a:p>
          <a:p>
            <a:pPr marL="342900" indent="-342900"/>
            <a:r>
              <a:rPr lang="en-US" altLang="ko-KR" dirty="0" smtClean="0"/>
              <a:t>-    </a:t>
            </a:r>
            <a:r>
              <a:rPr lang="ko-KR" altLang="en-US" dirty="0" smtClean="0"/>
              <a:t>고무</a:t>
            </a:r>
            <a:r>
              <a:rPr lang="ko-KR" altLang="en-US" dirty="0" smtClean="0"/>
              <a:t>줄</a:t>
            </a:r>
            <a:r>
              <a:rPr lang="ko-KR" altLang="en-US" dirty="0" smtClean="0"/>
              <a:t>을 미리 넣고 박음질 할 수도 있습니다</a:t>
            </a:r>
            <a:r>
              <a:rPr lang="en-US" altLang="ko-KR" dirty="0" smtClean="0"/>
              <a:t>.</a:t>
            </a:r>
            <a:endParaRPr lang="en-US" altLang="ko-KR" dirty="0" smtClean="0"/>
          </a:p>
        </p:txBody>
      </p:sp>
      <p:pic>
        <p:nvPicPr>
          <p:cNvPr id="4" name="그림 3" descr="20200328_13272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995936" y="3284984"/>
            <a:ext cx="3563888" cy="2672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00328_1331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59632" y="1628800"/>
            <a:ext cx="6300192" cy="47251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dirty="0" smtClean="0"/>
              <a:t>24. </a:t>
            </a:r>
            <a:r>
              <a:rPr lang="ko-KR" altLang="en-US" dirty="0" smtClean="0"/>
              <a:t>끈 달기</a:t>
            </a:r>
            <a:endParaRPr lang="en-US" altLang="ko-KR" dirty="0" smtClean="0"/>
          </a:p>
          <a:p>
            <a:pPr marL="342900" indent="-342900"/>
            <a:r>
              <a:rPr lang="en-US" altLang="ko-KR" dirty="0" smtClean="0"/>
              <a:t>-   </a:t>
            </a:r>
            <a:r>
              <a:rPr lang="ko-KR" altLang="en-US" dirty="0" smtClean="0"/>
              <a:t>옷핀 등을 이용해 고무줄을 넣습니다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 marL="342900" indent="-342900"/>
            <a:endParaRPr lang="en-US" altLang="ko-K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00328_1334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71600" y="1412776"/>
            <a:ext cx="6396203" cy="47971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dirty="0" smtClean="0"/>
              <a:t>25. </a:t>
            </a:r>
            <a:r>
              <a:rPr lang="ko-KR" altLang="en-US" dirty="0" smtClean="0"/>
              <a:t>끈 달기</a:t>
            </a:r>
            <a:endParaRPr lang="en-US" altLang="ko-KR" dirty="0" smtClean="0"/>
          </a:p>
          <a:p>
            <a:pPr marL="342900" indent="-342900"/>
            <a:r>
              <a:rPr lang="en-US" altLang="ko-KR" dirty="0" smtClean="0"/>
              <a:t>-   </a:t>
            </a:r>
            <a:r>
              <a:rPr lang="ko-KR" altLang="en-US" dirty="0" smtClean="0"/>
              <a:t>본인의 크기에 맞게 길이 조절하여 고무줄을 묶습니다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 marL="342900" indent="-342900"/>
            <a:endParaRPr lang="en-US" altLang="ko-K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00328_1335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9512" y="908720"/>
            <a:ext cx="4283968" cy="32129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dirty="0" smtClean="0"/>
              <a:t>26. </a:t>
            </a:r>
            <a:r>
              <a:rPr lang="ko-KR" altLang="en-US" dirty="0" smtClean="0"/>
              <a:t>완</a:t>
            </a:r>
            <a:r>
              <a:rPr lang="ko-KR" altLang="en-US" dirty="0" smtClean="0"/>
              <a:t>성</a:t>
            </a:r>
            <a:endParaRPr lang="en-US" altLang="ko-KR" dirty="0" smtClean="0"/>
          </a:p>
          <a:p>
            <a:pPr marL="342900" indent="-342900"/>
            <a:r>
              <a:rPr lang="ko-KR" altLang="en-US" dirty="0" smtClean="0"/>
              <a:t> </a:t>
            </a:r>
            <a:endParaRPr lang="en-US" altLang="ko-KR" dirty="0" smtClean="0"/>
          </a:p>
          <a:p>
            <a:pPr marL="342900" indent="-342900"/>
            <a:endParaRPr lang="en-US" altLang="ko-KR" dirty="0" smtClean="0"/>
          </a:p>
        </p:txBody>
      </p:sp>
      <p:pic>
        <p:nvPicPr>
          <p:cNvPr id="4" name="그림 3" descr="20200328_13354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788024" y="3645024"/>
            <a:ext cx="3960440" cy="2970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00328_1256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71600" y="1196752"/>
            <a:ext cx="7200000" cy="54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dirty="0" smtClean="0"/>
              <a:t>2. </a:t>
            </a:r>
            <a:r>
              <a:rPr lang="ko-KR" altLang="en-US" dirty="0" smtClean="0"/>
              <a:t>재료</a:t>
            </a:r>
            <a:r>
              <a:rPr lang="ko-KR" altLang="en-US" dirty="0" smtClean="0"/>
              <a:t> </a:t>
            </a:r>
            <a:r>
              <a:rPr lang="ko-KR" altLang="en-US" dirty="0" smtClean="0"/>
              <a:t>확인</a:t>
            </a:r>
            <a:endParaRPr lang="en-US" altLang="ko-KR" dirty="0" smtClean="0"/>
          </a:p>
          <a:p>
            <a:pPr marL="342900" indent="-342900"/>
            <a:endParaRPr lang="en-US" altLang="ko-KR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411760" y="17728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안감 </a:t>
            </a:r>
            <a:r>
              <a:rPr lang="en-US" altLang="ko-KR" b="1" dirty="0" smtClean="0"/>
              <a:t>2</a:t>
            </a:r>
            <a:r>
              <a:rPr lang="ko-KR" altLang="en-US" b="1" dirty="0" smtClean="0"/>
              <a:t>겹</a:t>
            </a:r>
            <a:endParaRPr lang="ko-KR" alt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411760" y="40770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겉감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00328_1256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520" y="1340768"/>
            <a:ext cx="2880320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dirty="0" smtClean="0"/>
              <a:t>3. </a:t>
            </a:r>
            <a:r>
              <a:rPr lang="ko-KR" altLang="en-US" dirty="0" smtClean="0"/>
              <a:t>안감 가공</a:t>
            </a:r>
            <a:endParaRPr lang="en-US" altLang="ko-KR" dirty="0" smtClean="0"/>
          </a:p>
          <a:p>
            <a:pPr marL="342900" indent="-342900"/>
            <a:r>
              <a:rPr lang="en-US" altLang="ko-KR" dirty="0" smtClean="0"/>
              <a:t>- </a:t>
            </a:r>
            <a:r>
              <a:rPr lang="ko-KR" altLang="en-US" dirty="0" smtClean="0"/>
              <a:t>바느질 선이 보이는 면이 위를 향하게 합니다</a:t>
            </a:r>
            <a:r>
              <a:rPr lang="en-US" altLang="ko-KR" dirty="0" smtClean="0"/>
              <a:t>. </a:t>
            </a:r>
            <a:endParaRPr lang="en-US" altLang="ko-KR" dirty="0" smtClean="0"/>
          </a:p>
          <a:p>
            <a:pPr marL="342900" indent="-342900"/>
            <a:endParaRPr lang="en-US" altLang="ko-KR" dirty="0" smtClean="0"/>
          </a:p>
        </p:txBody>
      </p:sp>
      <p:pic>
        <p:nvPicPr>
          <p:cNvPr id="4" name="그림 3" descr="20200328_12565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395869" y="2348880"/>
            <a:ext cx="5280587" cy="39604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직선 화살표 연결선 4"/>
          <p:cNvCxnSpPr/>
          <p:nvPr/>
        </p:nvCxnSpPr>
        <p:spPr>
          <a:xfrm>
            <a:off x="3779912" y="1268760"/>
            <a:ext cx="1728192" cy="1368152"/>
          </a:xfrm>
          <a:prstGeom prst="straightConnector1">
            <a:avLst/>
          </a:prstGeom>
          <a:ln w="635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00328_1256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47664" y="1718810"/>
            <a:ext cx="6552728" cy="49145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dirty="0" smtClean="0"/>
              <a:t>4</a:t>
            </a:r>
            <a:r>
              <a:rPr lang="en-US" altLang="ko-KR" dirty="0" smtClean="0"/>
              <a:t>. </a:t>
            </a:r>
            <a:r>
              <a:rPr lang="ko-KR" altLang="en-US" dirty="0" smtClean="0"/>
              <a:t>안감 가공</a:t>
            </a:r>
            <a:endParaRPr lang="en-US" altLang="ko-KR" dirty="0" smtClean="0"/>
          </a:p>
          <a:p>
            <a:pPr marL="342900" indent="-342900"/>
            <a:r>
              <a:rPr lang="en-US" altLang="ko-KR" dirty="0" smtClean="0"/>
              <a:t>-  </a:t>
            </a:r>
            <a:r>
              <a:rPr lang="ko-KR" altLang="en-US" dirty="0" smtClean="0"/>
              <a:t>안감의 한 </a:t>
            </a:r>
            <a:r>
              <a:rPr lang="ko-KR" altLang="en-US" dirty="0" smtClean="0"/>
              <a:t>쪽 끝 부분에서 안쪽으로 </a:t>
            </a:r>
            <a:r>
              <a:rPr lang="en-US" altLang="ko-KR" dirty="0" smtClean="0"/>
              <a:t>1</a:t>
            </a:r>
            <a:r>
              <a:rPr lang="ko-KR" altLang="en-US" dirty="0" smtClean="0"/>
              <a:t>센티 접어 박음질 합니다</a:t>
            </a:r>
            <a:r>
              <a:rPr lang="en-US" altLang="ko-KR" dirty="0" smtClean="0"/>
              <a:t>.</a:t>
            </a:r>
            <a:r>
              <a:rPr lang="en-US" altLang="ko-KR" dirty="0" smtClean="0"/>
              <a:t>    </a:t>
            </a:r>
            <a:endParaRPr lang="en-US" altLang="ko-KR" dirty="0" smtClean="0"/>
          </a:p>
          <a:p>
            <a:pPr marL="342900" indent="-342900"/>
            <a:endParaRPr lang="en-US" altLang="ko-KR" dirty="0" smtClean="0"/>
          </a:p>
        </p:txBody>
      </p:sp>
      <p:cxnSp>
        <p:nvCxnSpPr>
          <p:cNvPr id="8" name="구부러진 연결선 7"/>
          <p:cNvCxnSpPr/>
          <p:nvPr/>
        </p:nvCxnSpPr>
        <p:spPr>
          <a:xfrm>
            <a:off x="2771800" y="3284984"/>
            <a:ext cx="2160240" cy="1368152"/>
          </a:xfrm>
          <a:prstGeom prst="curvedConnector3">
            <a:avLst>
              <a:gd name="adj1" fmla="val 99916"/>
            </a:avLst>
          </a:prstGeom>
          <a:ln w="50800" cmpd="sng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00328_1258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87624" y="1412776"/>
            <a:ext cx="6876256" cy="51571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dirty="0" smtClean="0"/>
              <a:t>5. </a:t>
            </a:r>
            <a:r>
              <a:rPr lang="ko-KR" altLang="en-US" dirty="0" smtClean="0"/>
              <a:t>안감 가공</a:t>
            </a:r>
            <a:endParaRPr lang="en-US" altLang="ko-KR" dirty="0" smtClean="0"/>
          </a:p>
          <a:p>
            <a:pPr marL="342900" indent="-342900"/>
            <a:r>
              <a:rPr lang="en-US" altLang="ko-KR" dirty="0" smtClean="0"/>
              <a:t>-  </a:t>
            </a:r>
            <a:r>
              <a:rPr lang="ko-KR" altLang="en-US" dirty="0" smtClean="0"/>
              <a:t>안감의 한 </a:t>
            </a:r>
            <a:r>
              <a:rPr lang="ko-KR" altLang="en-US" dirty="0" smtClean="0"/>
              <a:t>쪽 끝 부분을 안쪽으로 </a:t>
            </a:r>
            <a:r>
              <a:rPr lang="en-US" altLang="ko-KR" dirty="0" smtClean="0"/>
              <a:t>1</a:t>
            </a:r>
            <a:r>
              <a:rPr lang="ko-KR" altLang="en-US" dirty="0" smtClean="0"/>
              <a:t>센티 접어 박음질 합니다</a:t>
            </a:r>
            <a:r>
              <a:rPr lang="en-US" altLang="ko-KR" dirty="0" smtClean="0"/>
              <a:t>.</a:t>
            </a:r>
            <a:r>
              <a:rPr lang="en-US" altLang="ko-KR" dirty="0" smtClean="0"/>
              <a:t>    </a:t>
            </a:r>
            <a:endParaRPr lang="en-US" altLang="ko-KR" dirty="0" smtClean="0"/>
          </a:p>
          <a:p>
            <a:pPr marL="342900" indent="-342900"/>
            <a:endParaRPr lang="en-US" altLang="ko-KR" dirty="0" smtClean="0"/>
          </a:p>
        </p:txBody>
      </p:sp>
      <p:cxnSp>
        <p:nvCxnSpPr>
          <p:cNvPr id="5" name="직선 연결선 4"/>
          <p:cNvCxnSpPr/>
          <p:nvPr/>
        </p:nvCxnSpPr>
        <p:spPr>
          <a:xfrm flipH="1">
            <a:off x="2699792" y="2708920"/>
            <a:ext cx="288032" cy="2952328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03648" y="177281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dirty="0" smtClean="0"/>
              <a:t>*</a:t>
            </a:r>
            <a:r>
              <a:rPr lang="ko-KR" altLang="en-US" dirty="0" smtClean="0"/>
              <a:t>접히는 부분 방향 주의</a:t>
            </a:r>
            <a:endParaRPr lang="en-US" altLang="ko-KR" dirty="0" smtClean="0"/>
          </a:p>
        </p:txBody>
      </p:sp>
      <p:pic>
        <p:nvPicPr>
          <p:cNvPr id="8" name="그림 7" descr="20200328_12585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796136" y="1484784"/>
            <a:ext cx="3131840" cy="2348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9" name="직선 연결선 8"/>
          <p:cNvCxnSpPr/>
          <p:nvPr/>
        </p:nvCxnSpPr>
        <p:spPr>
          <a:xfrm>
            <a:off x="7164288" y="1772816"/>
            <a:ext cx="0" cy="2088232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00328_1301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1124744"/>
            <a:ext cx="5856651" cy="43924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dirty="0" smtClean="0"/>
              <a:t>6</a:t>
            </a:r>
            <a:r>
              <a:rPr lang="en-US" altLang="ko-KR" dirty="0" smtClean="0"/>
              <a:t>. </a:t>
            </a:r>
            <a:r>
              <a:rPr lang="ko-KR" altLang="en-US" dirty="0" smtClean="0"/>
              <a:t>안감 가공</a:t>
            </a:r>
            <a:endParaRPr lang="en-US" altLang="ko-KR" dirty="0" smtClean="0"/>
          </a:p>
          <a:p>
            <a:pPr marL="342900" indent="-342900"/>
            <a:r>
              <a:rPr lang="en-US" altLang="ko-KR" dirty="0" smtClean="0"/>
              <a:t>-  </a:t>
            </a:r>
            <a:r>
              <a:rPr lang="ko-KR" altLang="en-US" dirty="0" err="1" smtClean="0"/>
              <a:t>좌우측을</a:t>
            </a:r>
            <a:r>
              <a:rPr lang="ko-KR" altLang="en-US" dirty="0" smtClean="0"/>
              <a:t> 동일한 방법으로 박음질 합니다</a:t>
            </a:r>
            <a:r>
              <a:rPr lang="en-US" altLang="ko-KR" dirty="0" smtClean="0"/>
              <a:t>.</a:t>
            </a:r>
            <a:r>
              <a:rPr lang="en-US" altLang="ko-KR" dirty="0" smtClean="0"/>
              <a:t>    </a:t>
            </a:r>
            <a:endParaRPr lang="en-US" altLang="ko-KR" dirty="0" smtClean="0"/>
          </a:p>
          <a:p>
            <a:pPr marL="342900" indent="-342900"/>
            <a:endParaRPr lang="en-US" altLang="ko-KR" dirty="0" smtClean="0"/>
          </a:p>
        </p:txBody>
      </p:sp>
      <p:pic>
        <p:nvPicPr>
          <p:cNvPr id="4" name="그림 3" descr="20200328_13012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148064" y="3933056"/>
            <a:ext cx="3803915" cy="28529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452320" y="400506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안감 완</a:t>
            </a:r>
            <a:r>
              <a:rPr lang="ko-KR" altLang="en-US" b="1" dirty="0" smtClean="0"/>
              <a:t>성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00328_1301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47664" y="2132856"/>
            <a:ext cx="5532107" cy="41490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dirty="0" smtClean="0"/>
              <a:t>7. </a:t>
            </a:r>
            <a:r>
              <a:rPr lang="ko-KR" altLang="en-US" dirty="0" smtClean="0"/>
              <a:t>겉감과 안감 바느질하기</a:t>
            </a:r>
            <a:r>
              <a:rPr lang="en-US" altLang="ko-KR" dirty="0" smtClean="0"/>
              <a:t> </a:t>
            </a:r>
            <a:endParaRPr lang="en-US" altLang="ko-KR" dirty="0" smtClean="0"/>
          </a:p>
          <a:p>
            <a:pPr marL="342900" indent="-342900"/>
            <a:r>
              <a:rPr lang="en-US" altLang="ko-KR" dirty="0" smtClean="0"/>
              <a:t>-  </a:t>
            </a:r>
            <a:r>
              <a:rPr lang="ko-KR" altLang="en-US" dirty="0" smtClean="0"/>
              <a:t>완성된 안감과 미리 준비된 겉감의 코 부분이 위로 향하도록 합니다</a:t>
            </a:r>
            <a:r>
              <a:rPr lang="en-US" altLang="ko-KR" dirty="0" smtClean="0"/>
              <a:t>.    </a:t>
            </a:r>
            <a:endParaRPr lang="en-US" altLang="ko-KR" dirty="0" smtClean="0"/>
          </a:p>
          <a:p>
            <a:pPr marL="342900" indent="-342900"/>
            <a:endParaRPr lang="en-US" altLang="ko-KR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915816" y="407707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안감 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422108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겉감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cxnSp>
        <p:nvCxnSpPr>
          <p:cNvPr id="6" name="직선 화살표 연결선 5"/>
          <p:cNvCxnSpPr/>
          <p:nvPr/>
        </p:nvCxnSpPr>
        <p:spPr>
          <a:xfrm flipH="1">
            <a:off x="5724128" y="2060848"/>
            <a:ext cx="864096" cy="1440160"/>
          </a:xfrm>
          <a:prstGeom prst="straightConnector1">
            <a:avLst/>
          </a:prstGeom>
          <a:ln w="635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화살표 연결선 6"/>
          <p:cNvCxnSpPr/>
          <p:nvPr/>
        </p:nvCxnSpPr>
        <p:spPr>
          <a:xfrm flipH="1">
            <a:off x="3707904" y="2132856"/>
            <a:ext cx="2664296" cy="1008112"/>
          </a:xfrm>
          <a:prstGeom prst="straightConnector1">
            <a:avLst/>
          </a:prstGeom>
          <a:ln w="635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/>
          <p:nvPr/>
        </p:nvCxnSpPr>
        <p:spPr>
          <a:xfrm flipH="1" flipV="1">
            <a:off x="3275856" y="5085184"/>
            <a:ext cx="2304256" cy="720080"/>
          </a:xfrm>
          <a:prstGeom prst="straightConnector1">
            <a:avLst/>
          </a:prstGeom>
          <a:ln w="635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/>
          <p:cNvCxnSpPr/>
          <p:nvPr/>
        </p:nvCxnSpPr>
        <p:spPr>
          <a:xfrm flipH="1" flipV="1">
            <a:off x="5364088" y="5157192"/>
            <a:ext cx="288032" cy="504056"/>
          </a:xfrm>
          <a:prstGeom prst="straightConnector1">
            <a:avLst/>
          </a:prstGeom>
          <a:ln w="635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580112" y="566124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밑부분은 직선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52120" y="170080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코 부분은 곡선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00328_1301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7" y="1268760"/>
            <a:ext cx="4104456" cy="30783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dirty="0" smtClean="0"/>
              <a:t>8</a:t>
            </a:r>
            <a:r>
              <a:rPr lang="en-US" altLang="ko-KR" dirty="0" smtClean="0"/>
              <a:t>. </a:t>
            </a:r>
            <a:r>
              <a:rPr lang="ko-KR" altLang="en-US" dirty="0" smtClean="0"/>
              <a:t>겉감과 안감 바느질하기</a:t>
            </a:r>
            <a:r>
              <a:rPr lang="en-US" altLang="ko-KR" dirty="0" smtClean="0"/>
              <a:t> </a:t>
            </a:r>
            <a:endParaRPr lang="en-US" altLang="ko-KR" dirty="0" smtClean="0"/>
          </a:p>
          <a:p>
            <a:pPr marL="342900" indent="-342900"/>
            <a:r>
              <a:rPr lang="en-US" altLang="ko-KR" dirty="0" smtClean="0"/>
              <a:t>-  </a:t>
            </a:r>
            <a:r>
              <a:rPr lang="ko-KR" altLang="en-US" dirty="0" smtClean="0"/>
              <a:t>겉</a:t>
            </a:r>
            <a:r>
              <a:rPr lang="ko-KR" altLang="en-US" dirty="0" smtClean="0"/>
              <a:t>감과 안감을 펼칩니다</a:t>
            </a:r>
            <a:r>
              <a:rPr lang="en-US" altLang="ko-KR" dirty="0" smtClean="0"/>
              <a:t>.    </a:t>
            </a:r>
            <a:endParaRPr lang="en-US" altLang="ko-KR" dirty="0" smtClean="0"/>
          </a:p>
          <a:p>
            <a:pPr marL="342900" indent="-342900"/>
            <a:endParaRPr lang="en-US" altLang="ko-KR" dirty="0" smtClean="0"/>
          </a:p>
        </p:txBody>
      </p:sp>
      <p:pic>
        <p:nvPicPr>
          <p:cNvPr id="4" name="그림 3" descr="20200328_13023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572000" y="3140968"/>
            <a:ext cx="4320480" cy="3240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고려청자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고려청자">
      <a:majorFont>
        <a:latin typeface="Georgia"/>
        <a:ea typeface=""/>
        <a:cs typeface=""/>
        <a:font script="Grek" typeface="Arial"/>
        <a:font script="Cyrl" typeface="Arial"/>
        <a:font script="Jpan" typeface="HG明朝E"/>
        <a:font script="Hang" typeface="HY견명조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Verdana"/>
        <a:ea typeface=""/>
        <a:cs typeface=""/>
        <a:font script="Grek" typeface="Arial"/>
        <a:font script="Cyrl" typeface="Arial"/>
        <a:font script="Jpan" typeface="HGP明朝E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고려청자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3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100000"/>
                <a:shade val="6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3780000" scaled="1"/>
        </a:gradFill>
      </a:fillStyleLst>
      <a:lnStyleLst>
        <a:ln w="31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8100" dir="2700000" algn="tl">
              <a:srgbClr val="000000">
                <a:alpha val="43137"/>
              </a:srgbClr>
            </a:outerShdw>
          </a:effectLst>
        </a:effectStyle>
        <a:effectStyle>
          <a:effectLst>
            <a:outerShdw blurRad="38100" dist="38100" dir="3000000" algn="tl">
              <a:srgbClr val="000000">
                <a:alpha val="45490"/>
              </a:srgbClr>
            </a:outerShdw>
          </a:effectLst>
          <a:scene3d>
            <a:camera prst="orthographicFront" fov="0">
              <a:rot lat="0" lon="0" rev="0"/>
            </a:camera>
            <a:lightRig rig="twoPt" dir="t">
              <a:rot lat="0" lon="0" rev="5100000"/>
            </a:lightRig>
          </a:scene3d>
          <a:sp3d contourW="12700" prstMaterial="plastic">
            <a:bevelT w="50800" h="63500"/>
            <a:contourClr>
              <a:srgbClr val="000000">
                <a:alpha val="35294"/>
              </a:srgbClr>
            </a:contourClr>
          </a:sp3d>
        </a:effectStyle>
        <a:effectStyle>
          <a:effectLst>
            <a:outerShdw blurRad="63500" dist="63500" dir="3000000" algn="tl">
              <a:srgbClr val="000000">
                <a:alpha val="50196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8600000"/>
            </a:lightRig>
          </a:scene3d>
          <a:sp3d prstMaterial="plastic">
            <a:bevelT w="101600" h="63500"/>
            <a:contourClr>
              <a:srgbClr val="000000">
                <a:alpha val="40784"/>
              </a:srgb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85000"/>
                <a:shade val="100000"/>
                <a:hueMod val="100000"/>
                <a:satMod val="100000"/>
              </a:schemeClr>
            </a:gs>
            <a:gs pos="20000">
              <a:schemeClr val="phClr">
                <a:tint val="100000"/>
                <a:shade val="75000"/>
                <a:hueMod val="100000"/>
                <a:satMod val="100000"/>
              </a:schemeClr>
            </a:gs>
            <a:gs pos="55000">
              <a:schemeClr val="phClr">
                <a:tint val="97000"/>
                <a:shade val="100000"/>
                <a:hueMod val="100000"/>
                <a:satMod val="100000"/>
              </a:schemeClr>
            </a:gs>
            <a:gs pos="85000">
              <a:schemeClr val="phClr">
                <a:tint val="100000"/>
                <a:shade val="65000"/>
                <a:hueMod val="100000"/>
                <a:satMod val="100000"/>
              </a:schemeClr>
            </a:gs>
          </a:gsLst>
          <a:lin ang="2700000" scaled="1"/>
        </a:gradFill>
        <a:blipFill>
          <a:blip xmlns:r="http://schemas.openxmlformats.org/officeDocument/2006/relationships" r:embed="rId1">
            <a:duotone>
              <a:schemeClr val="phClr">
                <a:tint val="0"/>
                <a:shade val="50000"/>
                <a:hueMod val="100000"/>
                <a:satMod val="100000"/>
              </a:schemeClr>
              <a:schemeClr val="phClr">
                <a:tint val="10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Crane</Template>
  <TotalTime>131</TotalTime>
  <Words>435</Words>
  <Application>Microsoft Office PowerPoint</Application>
  <PresentationFormat>화면 슬라이드 쇼(4:3)</PresentationFormat>
  <Paragraphs>79</Paragraphs>
  <Slides>28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29" baseType="lpstr">
      <vt:lpstr>고려청자</vt:lpstr>
      <vt:lpstr>면 마스크 만들기 (필터 교체형)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면 마스크 만들기 (필터 교체형)</dc:title>
  <dc:creator>skk</dc:creator>
  <cp:lastModifiedBy>skk</cp:lastModifiedBy>
  <cp:revision>18</cp:revision>
  <dcterms:created xsi:type="dcterms:W3CDTF">2020-03-31T05:04:37Z</dcterms:created>
  <dcterms:modified xsi:type="dcterms:W3CDTF">2020-03-31T07:17:01Z</dcterms:modified>
</cp:coreProperties>
</file>